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8" r:id="rId6"/>
    <p:sldId id="269" r:id="rId7"/>
    <p:sldId id="260" r:id="rId8"/>
    <p:sldId id="270" r:id="rId9"/>
    <p:sldId id="272" r:id="rId10"/>
    <p:sldId id="275" r:id="rId11"/>
    <p:sldId id="271" r:id="rId12"/>
    <p:sldId id="261" r:id="rId13"/>
    <p:sldId id="262" r:id="rId14"/>
    <p:sldId id="273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8" d="100"/>
          <a:sy n="98" d="100"/>
        </p:scale>
        <p:origin x="-629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0CD59-1CFF-46AA-945B-E8BEE54EF65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B6F27B-2579-463B-BA15-3AC52B407C3A}">
      <dgm:prSet/>
      <dgm:spPr/>
      <dgm:t>
        <a:bodyPr/>
        <a:lstStyle/>
        <a:p>
          <a:pPr rtl="0"/>
          <a:r>
            <a:rPr lang="it-IT" dirty="0" smtClean="0"/>
            <a:t>FRUIZIONE IN 3 QUOTE ANNUALI DI PARI IMPORTO</a:t>
          </a:r>
          <a:endParaRPr lang="it-IT" dirty="0"/>
        </a:p>
      </dgm:t>
    </dgm:pt>
    <dgm:pt modelId="{A5A767D4-3ED9-4B40-B858-14C1C1012BC0}" type="parTrans" cxnId="{7B738EE4-75B8-4999-8E36-B4084C95C3D0}">
      <dgm:prSet/>
      <dgm:spPr/>
      <dgm:t>
        <a:bodyPr/>
        <a:lstStyle/>
        <a:p>
          <a:endParaRPr lang="it-IT"/>
        </a:p>
      </dgm:t>
    </dgm:pt>
    <dgm:pt modelId="{35B04D63-5312-4C53-A3FB-CCEEB5F50FE5}" type="sibTrans" cxnId="{7B738EE4-75B8-4999-8E36-B4084C95C3D0}">
      <dgm:prSet/>
      <dgm:spPr/>
      <dgm:t>
        <a:bodyPr/>
        <a:lstStyle/>
        <a:p>
          <a:endParaRPr lang="it-IT"/>
        </a:p>
      </dgm:t>
    </dgm:pt>
    <dgm:pt modelId="{52E44C7D-0DE3-4760-85A7-EE813D579D49}">
      <dgm:prSet/>
      <dgm:spPr/>
      <dgm:t>
        <a:bodyPr/>
        <a:lstStyle/>
        <a:p>
          <a:pPr rtl="0"/>
          <a:r>
            <a:rPr lang="it-IT" dirty="0" smtClean="0"/>
            <a:t>NON IMPONIBILITA’ AI FINI IRES/IRAP</a:t>
          </a:r>
          <a:endParaRPr lang="it-IT" dirty="0"/>
        </a:p>
      </dgm:t>
    </dgm:pt>
    <dgm:pt modelId="{49D440AC-24B3-4B29-BAF9-87CD60F87D52}" type="parTrans" cxnId="{DAA6CC76-E72A-49B8-B0A1-AE1F857BEED0}">
      <dgm:prSet/>
      <dgm:spPr/>
      <dgm:t>
        <a:bodyPr/>
        <a:lstStyle/>
        <a:p>
          <a:endParaRPr lang="it-IT"/>
        </a:p>
      </dgm:t>
    </dgm:pt>
    <dgm:pt modelId="{573A63E7-18B8-4C28-9DDC-910CF05CD691}" type="sibTrans" cxnId="{DAA6CC76-E72A-49B8-B0A1-AE1F857BEED0}">
      <dgm:prSet/>
      <dgm:spPr/>
      <dgm:t>
        <a:bodyPr/>
        <a:lstStyle/>
        <a:p>
          <a:endParaRPr lang="it-IT"/>
        </a:p>
      </dgm:t>
    </dgm:pt>
    <dgm:pt modelId="{50CCAAD4-1E4D-4986-820E-69E583A9FA75}">
      <dgm:prSet/>
      <dgm:spPr/>
      <dgm:t>
        <a:bodyPr/>
        <a:lstStyle/>
        <a:p>
          <a:pPr rtl="0"/>
          <a:r>
            <a:rPr lang="it-IT" dirty="0" smtClean="0"/>
            <a:t>CREDITI AUTOMATICI – FINO AL D.L.39/24</a:t>
          </a:r>
        </a:p>
        <a:p>
          <a:pPr algn="r" rtl="0"/>
          <a:r>
            <a:rPr lang="it-IT" dirty="0" smtClean="0"/>
            <a:t>COMUNICAZIONE AI SOLI FINI STATISTICI</a:t>
          </a:r>
          <a:endParaRPr lang="it-IT" dirty="0"/>
        </a:p>
      </dgm:t>
    </dgm:pt>
    <dgm:pt modelId="{6BECF773-B21F-4303-9FBD-81029B46B654}" type="parTrans" cxnId="{2D2DED25-D8F1-4F22-9609-CF8053A503AD}">
      <dgm:prSet/>
      <dgm:spPr/>
      <dgm:t>
        <a:bodyPr/>
        <a:lstStyle/>
        <a:p>
          <a:endParaRPr lang="it-IT"/>
        </a:p>
      </dgm:t>
    </dgm:pt>
    <dgm:pt modelId="{31F635A6-BBF4-4111-9F50-7C5DAE77EBB0}" type="sibTrans" cxnId="{2D2DED25-D8F1-4F22-9609-CF8053A503AD}">
      <dgm:prSet/>
      <dgm:spPr/>
      <dgm:t>
        <a:bodyPr/>
        <a:lstStyle/>
        <a:p>
          <a:endParaRPr lang="it-IT"/>
        </a:p>
      </dgm:t>
    </dgm:pt>
    <dgm:pt modelId="{37DF0A90-26FD-419D-AEE6-637010DB4D87}" type="pres">
      <dgm:prSet presAssocID="{B020CD59-1CFF-46AA-945B-E8BEE54EF6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415313-0BDC-47C0-9215-9631136298FF}" type="pres">
      <dgm:prSet presAssocID="{0DB6F27B-2579-463B-BA15-3AC52B407C3A}" presName="circ1" presStyleLbl="vennNode1" presStyleIdx="0" presStyleCnt="3" custLinFactNeighborX="-11665" custLinFactNeighborY="-3620"/>
      <dgm:spPr/>
      <dgm:t>
        <a:bodyPr/>
        <a:lstStyle/>
        <a:p>
          <a:endParaRPr lang="it-IT"/>
        </a:p>
      </dgm:t>
    </dgm:pt>
    <dgm:pt modelId="{71874D8C-AA7D-4992-93C4-F259676FCE69}" type="pres">
      <dgm:prSet presAssocID="{0DB6F27B-2579-463B-BA15-3AC52B407C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1E6A16-3191-42C2-91BB-86DE675E3F18}" type="pres">
      <dgm:prSet presAssocID="{52E44C7D-0DE3-4760-85A7-EE813D579D49}" presName="circ2" presStyleLbl="vennNode1" presStyleIdx="1" presStyleCnt="3" custLinFactNeighborX="-88534" custLinFactNeighborY="-16401"/>
      <dgm:spPr/>
      <dgm:t>
        <a:bodyPr/>
        <a:lstStyle/>
        <a:p>
          <a:endParaRPr lang="it-IT"/>
        </a:p>
      </dgm:t>
    </dgm:pt>
    <dgm:pt modelId="{66A88B9F-3791-4024-ACC1-F38E8B7B6A45}" type="pres">
      <dgm:prSet presAssocID="{52E44C7D-0DE3-4760-85A7-EE813D579D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86E470-1297-4993-8F71-9BF3663881E8}" type="pres">
      <dgm:prSet presAssocID="{50CCAAD4-1E4D-4986-820E-69E583A9FA75}" presName="circ3" presStyleLbl="vennNode1" presStyleIdx="2" presStyleCnt="3" custLinFactNeighborX="73936" custLinFactNeighborY="-19103"/>
      <dgm:spPr/>
      <dgm:t>
        <a:bodyPr/>
        <a:lstStyle/>
        <a:p>
          <a:endParaRPr lang="it-IT"/>
        </a:p>
      </dgm:t>
    </dgm:pt>
    <dgm:pt modelId="{EEE0BEAE-3730-4B37-9BBB-4A7E47C0180F}" type="pres">
      <dgm:prSet presAssocID="{50CCAAD4-1E4D-4986-820E-69E583A9FA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2DED25-D8F1-4F22-9609-CF8053A503AD}" srcId="{B020CD59-1CFF-46AA-945B-E8BEE54EF65C}" destId="{50CCAAD4-1E4D-4986-820E-69E583A9FA75}" srcOrd="2" destOrd="0" parTransId="{6BECF773-B21F-4303-9FBD-81029B46B654}" sibTransId="{31F635A6-BBF4-4111-9F50-7C5DAE77EBB0}"/>
    <dgm:cxn modelId="{86295A59-D016-450B-A866-26E545B57F69}" type="presOf" srcId="{50CCAAD4-1E4D-4986-820E-69E583A9FA75}" destId="{A386E470-1297-4993-8F71-9BF3663881E8}" srcOrd="0" destOrd="0" presId="urn:microsoft.com/office/officeart/2005/8/layout/venn1"/>
    <dgm:cxn modelId="{DAA6CC76-E72A-49B8-B0A1-AE1F857BEED0}" srcId="{B020CD59-1CFF-46AA-945B-E8BEE54EF65C}" destId="{52E44C7D-0DE3-4760-85A7-EE813D579D49}" srcOrd="1" destOrd="0" parTransId="{49D440AC-24B3-4B29-BAF9-87CD60F87D52}" sibTransId="{573A63E7-18B8-4C28-9DDC-910CF05CD691}"/>
    <dgm:cxn modelId="{B511E93B-261F-400E-8404-8034F55A5769}" type="presOf" srcId="{B020CD59-1CFF-46AA-945B-E8BEE54EF65C}" destId="{37DF0A90-26FD-419D-AEE6-637010DB4D87}" srcOrd="0" destOrd="0" presId="urn:microsoft.com/office/officeart/2005/8/layout/venn1"/>
    <dgm:cxn modelId="{7B738EE4-75B8-4999-8E36-B4084C95C3D0}" srcId="{B020CD59-1CFF-46AA-945B-E8BEE54EF65C}" destId="{0DB6F27B-2579-463B-BA15-3AC52B407C3A}" srcOrd="0" destOrd="0" parTransId="{A5A767D4-3ED9-4B40-B858-14C1C1012BC0}" sibTransId="{35B04D63-5312-4C53-A3FB-CCEEB5F50FE5}"/>
    <dgm:cxn modelId="{4C9D818E-3B0D-4F7B-8751-94F94C2202BC}" type="presOf" srcId="{0DB6F27B-2579-463B-BA15-3AC52B407C3A}" destId="{71874D8C-AA7D-4992-93C4-F259676FCE69}" srcOrd="1" destOrd="0" presId="urn:microsoft.com/office/officeart/2005/8/layout/venn1"/>
    <dgm:cxn modelId="{382555C1-108D-4AE6-AB79-80FFB6EA1256}" type="presOf" srcId="{0DB6F27B-2579-463B-BA15-3AC52B407C3A}" destId="{77415313-0BDC-47C0-9215-9631136298FF}" srcOrd="0" destOrd="0" presId="urn:microsoft.com/office/officeart/2005/8/layout/venn1"/>
    <dgm:cxn modelId="{86811945-4702-460A-A1AC-D4B769DA7569}" type="presOf" srcId="{50CCAAD4-1E4D-4986-820E-69E583A9FA75}" destId="{EEE0BEAE-3730-4B37-9BBB-4A7E47C0180F}" srcOrd="1" destOrd="0" presId="urn:microsoft.com/office/officeart/2005/8/layout/venn1"/>
    <dgm:cxn modelId="{1280CB1C-D9B7-4CAA-A6E0-A93A80AF816F}" type="presOf" srcId="{52E44C7D-0DE3-4760-85A7-EE813D579D49}" destId="{66A88B9F-3791-4024-ACC1-F38E8B7B6A45}" srcOrd="1" destOrd="0" presId="urn:microsoft.com/office/officeart/2005/8/layout/venn1"/>
    <dgm:cxn modelId="{112267F7-52B2-4F49-9E5C-25A2277057FC}" type="presOf" srcId="{52E44C7D-0DE3-4760-85A7-EE813D579D49}" destId="{791E6A16-3191-42C2-91BB-86DE675E3F18}" srcOrd="0" destOrd="0" presId="urn:microsoft.com/office/officeart/2005/8/layout/venn1"/>
    <dgm:cxn modelId="{63143C16-1C1A-4EF3-9ADB-7CE26142905C}" type="presParOf" srcId="{37DF0A90-26FD-419D-AEE6-637010DB4D87}" destId="{77415313-0BDC-47C0-9215-9631136298FF}" srcOrd="0" destOrd="0" presId="urn:microsoft.com/office/officeart/2005/8/layout/venn1"/>
    <dgm:cxn modelId="{DB00EE23-C97E-427B-9F26-7A1CB6049223}" type="presParOf" srcId="{37DF0A90-26FD-419D-AEE6-637010DB4D87}" destId="{71874D8C-AA7D-4992-93C4-F259676FCE69}" srcOrd="1" destOrd="0" presId="urn:microsoft.com/office/officeart/2005/8/layout/venn1"/>
    <dgm:cxn modelId="{F8E708AB-8E99-452F-A183-0275089D3209}" type="presParOf" srcId="{37DF0A90-26FD-419D-AEE6-637010DB4D87}" destId="{791E6A16-3191-42C2-91BB-86DE675E3F18}" srcOrd="2" destOrd="0" presId="urn:microsoft.com/office/officeart/2005/8/layout/venn1"/>
    <dgm:cxn modelId="{98370811-341F-4A89-BED0-12098E92EA13}" type="presParOf" srcId="{37DF0A90-26FD-419D-AEE6-637010DB4D87}" destId="{66A88B9F-3791-4024-ACC1-F38E8B7B6A45}" srcOrd="3" destOrd="0" presId="urn:microsoft.com/office/officeart/2005/8/layout/venn1"/>
    <dgm:cxn modelId="{DB8E8F9F-9247-4ABC-8D1F-7E788784BFDF}" type="presParOf" srcId="{37DF0A90-26FD-419D-AEE6-637010DB4D87}" destId="{A386E470-1297-4993-8F71-9BF3663881E8}" srcOrd="4" destOrd="0" presId="urn:microsoft.com/office/officeart/2005/8/layout/venn1"/>
    <dgm:cxn modelId="{18F592BF-D010-4F16-A50F-DAEE317A34C0}" type="presParOf" srcId="{37DF0A90-26FD-419D-AEE6-637010DB4D87}" destId="{EEE0BEAE-3730-4B37-9BBB-4A7E47C018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D0D429-3E36-47BD-8343-3A4B991B68A4}" type="doc">
      <dgm:prSet loTypeId="urn:microsoft.com/office/officeart/2005/8/layout/hierarchy2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t-IT"/>
        </a:p>
      </dgm:t>
    </dgm:pt>
    <dgm:pt modelId="{F83631E1-BC59-425E-B592-B3F3698001F0}">
      <dgm:prSet phldrT="[Testo]"/>
      <dgm:spPr/>
      <dgm:t>
        <a:bodyPr/>
        <a:lstStyle/>
        <a:p>
          <a:r>
            <a:rPr lang="it-IT" dirty="0" smtClean="0"/>
            <a:t>RESTANO GLI ALTRI OBBLIGHI DOCUMENTALI</a:t>
          </a:r>
          <a:endParaRPr lang="it-IT" dirty="0"/>
        </a:p>
      </dgm:t>
    </dgm:pt>
    <dgm:pt modelId="{5E9B5625-51D9-40FD-9771-C3E931C3A631}" type="parTrans" cxnId="{2201C5C3-BE8A-4701-B86B-57B54CEA2790}">
      <dgm:prSet/>
      <dgm:spPr/>
      <dgm:t>
        <a:bodyPr/>
        <a:lstStyle/>
        <a:p>
          <a:endParaRPr lang="it-IT"/>
        </a:p>
      </dgm:t>
    </dgm:pt>
    <dgm:pt modelId="{B0C7BC35-C8E3-4A47-8D77-4BF8C383077E}" type="sibTrans" cxnId="{2201C5C3-BE8A-4701-B86B-57B54CEA2790}">
      <dgm:prSet/>
      <dgm:spPr/>
      <dgm:t>
        <a:bodyPr/>
        <a:lstStyle/>
        <a:p>
          <a:endParaRPr lang="it-IT"/>
        </a:p>
      </dgm:t>
    </dgm:pt>
    <dgm:pt modelId="{6BF6306D-09AB-4CE3-99D5-0363AA14ECE4}">
      <dgm:prSet phldrT="[Testo]"/>
      <dgm:spPr/>
      <dgm:t>
        <a:bodyPr/>
        <a:lstStyle/>
        <a:p>
          <a:r>
            <a:rPr lang="it-IT" dirty="0" smtClean="0"/>
            <a:t>Per gli investimenti in beni materiali resta l’obbligo di perizia asseverata , o dell’autocertificazione in caso di investimento inferiore ai 300.000 euro</a:t>
          </a:r>
          <a:endParaRPr lang="it-IT" dirty="0"/>
        </a:p>
      </dgm:t>
    </dgm:pt>
    <dgm:pt modelId="{1786E23A-5E7E-4C1C-823D-5B1311D1433E}" type="parTrans" cxnId="{E58C4A50-319F-4EF6-BA14-AAE89D43DDE4}">
      <dgm:prSet/>
      <dgm:spPr/>
      <dgm:t>
        <a:bodyPr/>
        <a:lstStyle/>
        <a:p>
          <a:endParaRPr lang="it-IT"/>
        </a:p>
      </dgm:t>
    </dgm:pt>
    <dgm:pt modelId="{1FA51CB8-6525-4BE2-BCA6-1D122D74FE1C}" type="sibTrans" cxnId="{E58C4A50-319F-4EF6-BA14-AAE89D43DDE4}">
      <dgm:prSet/>
      <dgm:spPr/>
      <dgm:t>
        <a:bodyPr/>
        <a:lstStyle/>
        <a:p>
          <a:endParaRPr lang="it-IT"/>
        </a:p>
      </dgm:t>
    </dgm:pt>
    <dgm:pt modelId="{96621B31-7996-492F-AAEA-F6D693594E66}">
      <dgm:prSet phldrT="[Testo]"/>
      <dgm:spPr/>
      <dgm:t>
        <a:bodyPr/>
        <a:lstStyle/>
        <a:p>
          <a:r>
            <a:rPr lang="it-IT" dirty="0" smtClean="0"/>
            <a:t>Per le spese di Ricerca e sviluppo rimane l’</a:t>
          </a:r>
          <a:r>
            <a:rPr lang="it-IT" dirty="0" err="1" smtClean="0"/>
            <a:t>obbigo</a:t>
          </a:r>
          <a:r>
            <a:rPr lang="it-IT" dirty="0" smtClean="0"/>
            <a:t> dell’attestazione dell’organo di revisione e la facoltà di certificazione ( nuovo modello dal 05/06/2024)</a:t>
          </a:r>
          <a:endParaRPr lang="it-IT" dirty="0"/>
        </a:p>
      </dgm:t>
    </dgm:pt>
    <dgm:pt modelId="{A24A37A8-2E8E-4E03-BE04-E0B8567E420E}" type="parTrans" cxnId="{B7E9D962-FC1F-415A-9498-8DB57B401AFB}">
      <dgm:prSet/>
      <dgm:spPr/>
      <dgm:t>
        <a:bodyPr/>
        <a:lstStyle/>
        <a:p>
          <a:endParaRPr lang="it-IT"/>
        </a:p>
      </dgm:t>
    </dgm:pt>
    <dgm:pt modelId="{C3C78C15-F865-4F91-B8E2-B67018332687}" type="sibTrans" cxnId="{B7E9D962-FC1F-415A-9498-8DB57B401AFB}">
      <dgm:prSet/>
      <dgm:spPr/>
      <dgm:t>
        <a:bodyPr/>
        <a:lstStyle/>
        <a:p>
          <a:endParaRPr lang="it-IT"/>
        </a:p>
      </dgm:t>
    </dgm:pt>
    <dgm:pt modelId="{B918C82C-7EF5-43B7-97E1-8E38FB443D89}" type="pres">
      <dgm:prSet presAssocID="{A1D0D429-3E36-47BD-8343-3A4B991B68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A9436C7-A436-41C6-8EF0-AE867AFC8BB7}" type="pres">
      <dgm:prSet presAssocID="{F83631E1-BC59-425E-B592-B3F3698001F0}" presName="root1" presStyleCnt="0"/>
      <dgm:spPr/>
    </dgm:pt>
    <dgm:pt modelId="{56B7C95E-6C93-481B-A19F-71C8011B925C}" type="pres">
      <dgm:prSet presAssocID="{F83631E1-BC59-425E-B592-B3F3698001F0}" presName="LevelOneTextNode" presStyleLbl="node0" presStyleIdx="0" presStyleCnt="1" custScaleX="11358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4C78AE7-C4CF-4914-AE04-5EF9923EF9A7}" type="pres">
      <dgm:prSet presAssocID="{F83631E1-BC59-425E-B592-B3F3698001F0}" presName="level2hierChild" presStyleCnt="0"/>
      <dgm:spPr/>
    </dgm:pt>
    <dgm:pt modelId="{4739163A-72E2-4E48-A17B-42AE63454C5F}" type="pres">
      <dgm:prSet presAssocID="{1786E23A-5E7E-4C1C-823D-5B1311D1433E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4CDD3910-FE3E-4471-9C7D-4B035E461285}" type="pres">
      <dgm:prSet presAssocID="{1786E23A-5E7E-4C1C-823D-5B1311D1433E}" presName="connTx" presStyleLbl="parChTrans1D2" presStyleIdx="0" presStyleCnt="2"/>
      <dgm:spPr/>
      <dgm:t>
        <a:bodyPr/>
        <a:lstStyle/>
        <a:p>
          <a:endParaRPr lang="it-IT"/>
        </a:p>
      </dgm:t>
    </dgm:pt>
    <dgm:pt modelId="{4E224C0D-BB5F-4306-AD8B-1F1826516879}" type="pres">
      <dgm:prSet presAssocID="{6BF6306D-09AB-4CE3-99D5-0363AA14ECE4}" presName="root2" presStyleCnt="0"/>
      <dgm:spPr/>
    </dgm:pt>
    <dgm:pt modelId="{2877BCBE-C894-444D-9B3C-29B7D18A6A0C}" type="pres">
      <dgm:prSet presAssocID="{6BF6306D-09AB-4CE3-99D5-0363AA14ECE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84EA348-18FA-4FD7-A808-A49480FC00DB}" type="pres">
      <dgm:prSet presAssocID="{6BF6306D-09AB-4CE3-99D5-0363AA14ECE4}" presName="level3hierChild" presStyleCnt="0"/>
      <dgm:spPr/>
    </dgm:pt>
    <dgm:pt modelId="{33B07566-4B1C-4B88-B1AA-B338BA827BCE}" type="pres">
      <dgm:prSet presAssocID="{A24A37A8-2E8E-4E03-BE04-E0B8567E420E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E6D9C5C3-FA92-4122-BD68-432CF72B8CD9}" type="pres">
      <dgm:prSet presAssocID="{A24A37A8-2E8E-4E03-BE04-E0B8567E420E}" presName="connTx" presStyleLbl="parChTrans1D2" presStyleIdx="1" presStyleCnt="2"/>
      <dgm:spPr/>
      <dgm:t>
        <a:bodyPr/>
        <a:lstStyle/>
        <a:p>
          <a:endParaRPr lang="it-IT"/>
        </a:p>
      </dgm:t>
    </dgm:pt>
    <dgm:pt modelId="{C2A22634-0DA1-4DAE-BE35-6F4DA24AE394}" type="pres">
      <dgm:prSet presAssocID="{96621B31-7996-492F-AAEA-F6D693594E66}" presName="root2" presStyleCnt="0"/>
      <dgm:spPr/>
    </dgm:pt>
    <dgm:pt modelId="{BAFE05AB-1D90-47B2-9462-F28DF86B6198}" type="pres">
      <dgm:prSet presAssocID="{96621B31-7996-492F-AAEA-F6D693594E6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CA9A60A-E2BC-46D6-BB9E-25FE61C091DA}" type="pres">
      <dgm:prSet presAssocID="{96621B31-7996-492F-AAEA-F6D693594E66}" presName="level3hierChild" presStyleCnt="0"/>
      <dgm:spPr/>
    </dgm:pt>
  </dgm:ptLst>
  <dgm:cxnLst>
    <dgm:cxn modelId="{D1578351-0E07-44A5-934D-B37213FB8C04}" type="presOf" srcId="{1786E23A-5E7E-4C1C-823D-5B1311D1433E}" destId="{4CDD3910-FE3E-4471-9C7D-4B035E461285}" srcOrd="1" destOrd="0" presId="urn:microsoft.com/office/officeart/2005/8/layout/hierarchy2"/>
    <dgm:cxn modelId="{2201C5C3-BE8A-4701-B86B-57B54CEA2790}" srcId="{A1D0D429-3E36-47BD-8343-3A4B991B68A4}" destId="{F83631E1-BC59-425E-B592-B3F3698001F0}" srcOrd="0" destOrd="0" parTransId="{5E9B5625-51D9-40FD-9771-C3E931C3A631}" sibTransId="{B0C7BC35-C8E3-4A47-8D77-4BF8C383077E}"/>
    <dgm:cxn modelId="{FC931033-8621-4B7C-8268-990370D48E86}" type="presOf" srcId="{F83631E1-BC59-425E-B592-B3F3698001F0}" destId="{56B7C95E-6C93-481B-A19F-71C8011B925C}" srcOrd="0" destOrd="0" presId="urn:microsoft.com/office/officeart/2005/8/layout/hierarchy2"/>
    <dgm:cxn modelId="{1DEC4CE4-4FEC-46CD-AD9E-67756867FE0E}" type="presOf" srcId="{A24A37A8-2E8E-4E03-BE04-E0B8567E420E}" destId="{33B07566-4B1C-4B88-B1AA-B338BA827BCE}" srcOrd="0" destOrd="0" presId="urn:microsoft.com/office/officeart/2005/8/layout/hierarchy2"/>
    <dgm:cxn modelId="{90F61D9C-2BF8-41EE-8F25-B8A98321832B}" type="presOf" srcId="{6BF6306D-09AB-4CE3-99D5-0363AA14ECE4}" destId="{2877BCBE-C894-444D-9B3C-29B7D18A6A0C}" srcOrd="0" destOrd="0" presId="urn:microsoft.com/office/officeart/2005/8/layout/hierarchy2"/>
    <dgm:cxn modelId="{17410BBA-45CE-4BEE-9A76-A75644AC7945}" type="presOf" srcId="{A1D0D429-3E36-47BD-8343-3A4B991B68A4}" destId="{B918C82C-7EF5-43B7-97E1-8E38FB443D89}" srcOrd="0" destOrd="0" presId="urn:microsoft.com/office/officeart/2005/8/layout/hierarchy2"/>
    <dgm:cxn modelId="{484912B5-F46A-4C80-B697-429D5F8E79F8}" type="presOf" srcId="{96621B31-7996-492F-AAEA-F6D693594E66}" destId="{BAFE05AB-1D90-47B2-9462-F28DF86B6198}" srcOrd="0" destOrd="0" presId="urn:microsoft.com/office/officeart/2005/8/layout/hierarchy2"/>
    <dgm:cxn modelId="{B7E9D962-FC1F-415A-9498-8DB57B401AFB}" srcId="{F83631E1-BC59-425E-B592-B3F3698001F0}" destId="{96621B31-7996-492F-AAEA-F6D693594E66}" srcOrd="1" destOrd="0" parTransId="{A24A37A8-2E8E-4E03-BE04-E0B8567E420E}" sibTransId="{C3C78C15-F865-4F91-B8E2-B67018332687}"/>
    <dgm:cxn modelId="{05670E24-D795-4C92-AD90-EDDF196DE7A8}" type="presOf" srcId="{1786E23A-5E7E-4C1C-823D-5B1311D1433E}" destId="{4739163A-72E2-4E48-A17B-42AE63454C5F}" srcOrd="0" destOrd="0" presId="urn:microsoft.com/office/officeart/2005/8/layout/hierarchy2"/>
    <dgm:cxn modelId="{E58C4A50-319F-4EF6-BA14-AAE89D43DDE4}" srcId="{F83631E1-BC59-425E-B592-B3F3698001F0}" destId="{6BF6306D-09AB-4CE3-99D5-0363AA14ECE4}" srcOrd="0" destOrd="0" parTransId="{1786E23A-5E7E-4C1C-823D-5B1311D1433E}" sibTransId="{1FA51CB8-6525-4BE2-BCA6-1D122D74FE1C}"/>
    <dgm:cxn modelId="{64A5DE15-F054-4284-9B7C-0EB07713ADC3}" type="presOf" srcId="{A24A37A8-2E8E-4E03-BE04-E0B8567E420E}" destId="{E6D9C5C3-FA92-4122-BD68-432CF72B8CD9}" srcOrd="1" destOrd="0" presId="urn:microsoft.com/office/officeart/2005/8/layout/hierarchy2"/>
    <dgm:cxn modelId="{0C4C8B61-3569-4397-9ED9-73907AD7C999}" type="presParOf" srcId="{B918C82C-7EF5-43B7-97E1-8E38FB443D89}" destId="{9A9436C7-A436-41C6-8EF0-AE867AFC8BB7}" srcOrd="0" destOrd="0" presId="urn:microsoft.com/office/officeart/2005/8/layout/hierarchy2"/>
    <dgm:cxn modelId="{733E588F-F98F-4263-8872-D3C09F70AC9D}" type="presParOf" srcId="{9A9436C7-A436-41C6-8EF0-AE867AFC8BB7}" destId="{56B7C95E-6C93-481B-A19F-71C8011B925C}" srcOrd="0" destOrd="0" presId="urn:microsoft.com/office/officeart/2005/8/layout/hierarchy2"/>
    <dgm:cxn modelId="{4A9C7C8E-0DDE-4FA6-BDA8-29EE0CE05C3E}" type="presParOf" srcId="{9A9436C7-A436-41C6-8EF0-AE867AFC8BB7}" destId="{14C78AE7-C4CF-4914-AE04-5EF9923EF9A7}" srcOrd="1" destOrd="0" presId="urn:microsoft.com/office/officeart/2005/8/layout/hierarchy2"/>
    <dgm:cxn modelId="{42DEE839-FB39-43EA-B7B7-CFFF2223FF52}" type="presParOf" srcId="{14C78AE7-C4CF-4914-AE04-5EF9923EF9A7}" destId="{4739163A-72E2-4E48-A17B-42AE63454C5F}" srcOrd="0" destOrd="0" presId="urn:microsoft.com/office/officeart/2005/8/layout/hierarchy2"/>
    <dgm:cxn modelId="{8BD1C1B3-130B-4CE7-B568-EDDA0EC9BC15}" type="presParOf" srcId="{4739163A-72E2-4E48-A17B-42AE63454C5F}" destId="{4CDD3910-FE3E-4471-9C7D-4B035E461285}" srcOrd="0" destOrd="0" presId="urn:microsoft.com/office/officeart/2005/8/layout/hierarchy2"/>
    <dgm:cxn modelId="{52272E4F-C7A1-4073-BF51-08A42AE5C94C}" type="presParOf" srcId="{14C78AE7-C4CF-4914-AE04-5EF9923EF9A7}" destId="{4E224C0D-BB5F-4306-AD8B-1F1826516879}" srcOrd="1" destOrd="0" presId="urn:microsoft.com/office/officeart/2005/8/layout/hierarchy2"/>
    <dgm:cxn modelId="{F7F644D9-7AD9-474D-A749-1D1153F30695}" type="presParOf" srcId="{4E224C0D-BB5F-4306-AD8B-1F1826516879}" destId="{2877BCBE-C894-444D-9B3C-29B7D18A6A0C}" srcOrd="0" destOrd="0" presId="urn:microsoft.com/office/officeart/2005/8/layout/hierarchy2"/>
    <dgm:cxn modelId="{B9678F71-3BCD-4494-9EDA-AA3B861D6FC9}" type="presParOf" srcId="{4E224C0D-BB5F-4306-AD8B-1F1826516879}" destId="{284EA348-18FA-4FD7-A808-A49480FC00DB}" srcOrd="1" destOrd="0" presId="urn:microsoft.com/office/officeart/2005/8/layout/hierarchy2"/>
    <dgm:cxn modelId="{E65C1981-C8D1-4368-A408-E2315FBC0478}" type="presParOf" srcId="{14C78AE7-C4CF-4914-AE04-5EF9923EF9A7}" destId="{33B07566-4B1C-4B88-B1AA-B338BA827BCE}" srcOrd="2" destOrd="0" presId="urn:microsoft.com/office/officeart/2005/8/layout/hierarchy2"/>
    <dgm:cxn modelId="{A3EFA027-275D-4743-8F04-BB46908F69B4}" type="presParOf" srcId="{33B07566-4B1C-4B88-B1AA-B338BA827BCE}" destId="{E6D9C5C3-FA92-4122-BD68-432CF72B8CD9}" srcOrd="0" destOrd="0" presId="urn:microsoft.com/office/officeart/2005/8/layout/hierarchy2"/>
    <dgm:cxn modelId="{C8B162D3-B797-46D0-A7F2-1D8190B431BF}" type="presParOf" srcId="{14C78AE7-C4CF-4914-AE04-5EF9923EF9A7}" destId="{C2A22634-0DA1-4DAE-BE35-6F4DA24AE394}" srcOrd="3" destOrd="0" presId="urn:microsoft.com/office/officeart/2005/8/layout/hierarchy2"/>
    <dgm:cxn modelId="{51C897D4-E57B-4829-828A-28E1AEE52A84}" type="presParOf" srcId="{C2A22634-0DA1-4DAE-BE35-6F4DA24AE394}" destId="{BAFE05AB-1D90-47B2-9462-F28DF86B6198}" srcOrd="0" destOrd="0" presId="urn:microsoft.com/office/officeart/2005/8/layout/hierarchy2"/>
    <dgm:cxn modelId="{1559A731-4251-4ECF-B6A0-0E2343196F0E}" type="presParOf" srcId="{C2A22634-0DA1-4DAE-BE35-6F4DA24AE394}" destId="{4CA9A60A-E2BC-46D6-BB9E-25FE61C091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F1230-1D79-456D-B1D0-B30C1874EFFE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403CB0EF-DCD1-477D-BC61-8A827835995E}">
      <dgm:prSet phldrT="[Testo]"/>
      <dgm:spPr/>
      <dgm:t>
        <a:bodyPr/>
        <a:lstStyle/>
        <a:p>
          <a:r>
            <a:rPr lang="it-IT" dirty="0" smtClean="0"/>
            <a:t>D.L. 39/2024</a:t>
          </a:r>
          <a:endParaRPr lang="it-IT" dirty="0"/>
        </a:p>
      </dgm:t>
    </dgm:pt>
    <dgm:pt modelId="{46B42B59-ABCA-4BED-80A8-B140BF31B701}" type="parTrans" cxnId="{4AED1569-8D32-431A-AD1F-8C5DE2C123A9}">
      <dgm:prSet/>
      <dgm:spPr/>
      <dgm:t>
        <a:bodyPr/>
        <a:lstStyle/>
        <a:p>
          <a:endParaRPr lang="it-IT"/>
        </a:p>
      </dgm:t>
    </dgm:pt>
    <dgm:pt modelId="{1AA0E385-5755-4222-B241-D7F409DB32A9}" type="sibTrans" cxnId="{4AED1569-8D32-431A-AD1F-8C5DE2C123A9}">
      <dgm:prSet/>
      <dgm:spPr/>
      <dgm:t>
        <a:bodyPr/>
        <a:lstStyle/>
        <a:p>
          <a:endParaRPr lang="it-IT"/>
        </a:p>
      </dgm:t>
    </dgm:pt>
    <dgm:pt modelId="{CF5F007D-8E82-4BC2-94BA-1F4D21291F79}">
      <dgm:prSet phldrT="[Testo]"/>
      <dgm:spPr/>
      <dgm:t>
        <a:bodyPr/>
        <a:lstStyle/>
        <a:p>
          <a:r>
            <a:rPr lang="it-IT" dirty="0" smtClean="0"/>
            <a:t>RISOLUZIONE ADE 19/E DEL 12/04/2024</a:t>
          </a:r>
          <a:endParaRPr lang="it-IT" dirty="0"/>
        </a:p>
      </dgm:t>
    </dgm:pt>
    <dgm:pt modelId="{907CE3E8-5903-4CDC-8F8C-42DE29EF32EC}" type="parTrans" cxnId="{E8561AB3-B845-4016-8462-B0FE97503848}">
      <dgm:prSet/>
      <dgm:spPr/>
      <dgm:t>
        <a:bodyPr/>
        <a:lstStyle/>
        <a:p>
          <a:endParaRPr lang="it-IT"/>
        </a:p>
      </dgm:t>
    </dgm:pt>
    <dgm:pt modelId="{96CC70B4-4C32-4131-8A4C-4A3D686613CB}" type="sibTrans" cxnId="{E8561AB3-B845-4016-8462-B0FE97503848}">
      <dgm:prSet/>
      <dgm:spPr/>
      <dgm:t>
        <a:bodyPr/>
        <a:lstStyle/>
        <a:p>
          <a:endParaRPr lang="it-IT"/>
        </a:p>
      </dgm:t>
    </dgm:pt>
    <dgm:pt modelId="{27A27A53-2A37-42E4-ABB3-A1C49A2B4800}">
      <dgm:prSet phldrT="[Testo]"/>
      <dgm:spPr/>
      <dgm:t>
        <a:bodyPr/>
        <a:lstStyle/>
        <a:p>
          <a:r>
            <a:rPr lang="it-IT" dirty="0" smtClean="0"/>
            <a:t>SOSPENSIONE MOMENTANEA DELLE COMPENSAZIONI RELATIVE AD ANNI 2023 -  2024</a:t>
          </a:r>
          <a:endParaRPr lang="it-IT" dirty="0"/>
        </a:p>
      </dgm:t>
    </dgm:pt>
    <dgm:pt modelId="{198DDA0A-C4A9-403F-82DA-36D4C41446E0}" type="parTrans" cxnId="{C5567AEE-A4D0-46EC-A531-2A45091D1ED3}">
      <dgm:prSet/>
      <dgm:spPr/>
      <dgm:t>
        <a:bodyPr/>
        <a:lstStyle/>
        <a:p>
          <a:endParaRPr lang="it-IT"/>
        </a:p>
      </dgm:t>
    </dgm:pt>
    <dgm:pt modelId="{3CFDF6D1-4949-4F1B-BF94-7CD35A7B1A41}" type="sibTrans" cxnId="{C5567AEE-A4D0-46EC-A531-2A45091D1ED3}">
      <dgm:prSet/>
      <dgm:spPr/>
      <dgm:t>
        <a:bodyPr/>
        <a:lstStyle/>
        <a:p>
          <a:endParaRPr lang="it-IT"/>
        </a:p>
      </dgm:t>
    </dgm:pt>
    <dgm:pt modelId="{CEF75786-EE53-441F-9008-C212DD64F566}">
      <dgm:prSet/>
      <dgm:spPr/>
      <dgm:t>
        <a:bodyPr/>
        <a:lstStyle/>
        <a:p>
          <a:r>
            <a:rPr lang="it-IT" dirty="0" smtClean="0"/>
            <a:t>COMUNICAZIONE REQUISITO NECESSARIO PER ACCESSO AL CREDITO</a:t>
          </a:r>
          <a:endParaRPr lang="it-IT" dirty="0"/>
        </a:p>
      </dgm:t>
    </dgm:pt>
    <dgm:pt modelId="{D8D70915-136E-45C7-8E1F-281AF1B66D2E}" type="parTrans" cxnId="{B8DCC526-AAE1-43F8-BF23-8A18565FA6E3}">
      <dgm:prSet/>
      <dgm:spPr/>
      <dgm:t>
        <a:bodyPr/>
        <a:lstStyle/>
        <a:p>
          <a:endParaRPr lang="it-IT"/>
        </a:p>
      </dgm:t>
    </dgm:pt>
    <dgm:pt modelId="{5576C07A-7B4C-4AA0-96A8-5218CB27098B}" type="sibTrans" cxnId="{B8DCC526-AAE1-43F8-BF23-8A18565FA6E3}">
      <dgm:prSet/>
      <dgm:spPr/>
      <dgm:t>
        <a:bodyPr/>
        <a:lstStyle/>
        <a:p>
          <a:endParaRPr lang="it-IT"/>
        </a:p>
      </dgm:t>
    </dgm:pt>
    <dgm:pt modelId="{7B562F71-3639-4BEF-8D43-2A1760E77E19}" type="pres">
      <dgm:prSet presAssocID="{FE5F1230-1D79-456D-B1D0-B30C1874EFFE}" presName="linearFlow" presStyleCnt="0">
        <dgm:presLayoutVars>
          <dgm:resizeHandles val="exact"/>
        </dgm:presLayoutVars>
      </dgm:prSet>
      <dgm:spPr/>
    </dgm:pt>
    <dgm:pt modelId="{86B55A09-D07A-49DD-A0D7-8937F9595828}" type="pres">
      <dgm:prSet presAssocID="{403CB0EF-DCD1-477D-BC61-8A827835995E}" presName="node" presStyleLbl="node1" presStyleIdx="0" presStyleCnt="4" custScaleX="1004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C84B30-4F5B-4417-8C7C-0AE998D6C613}" type="pres">
      <dgm:prSet presAssocID="{1AA0E385-5755-4222-B241-D7F409DB32A9}" presName="sibTrans" presStyleLbl="sibTrans2D1" presStyleIdx="0" presStyleCnt="3"/>
      <dgm:spPr/>
      <dgm:t>
        <a:bodyPr/>
        <a:lstStyle/>
        <a:p>
          <a:endParaRPr lang="it-IT"/>
        </a:p>
      </dgm:t>
    </dgm:pt>
    <dgm:pt modelId="{532BFB02-EF6B-41F4-BCA6-4212D06F5CA4}" type="pres">
      <dgm:prSet presAssocID="{1AA0E385-5755-4222-B241-D7F409DB32A9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D9CD5059-97DB-4BE5-B333-90844FA90111}" type="pres">
      <dgm:prSet presAssocID="{CEF75786-EE53-441F-9008-C212DD64F566}" presName="node" presStyleLbl="node1" presStyleIdx="1" presStyleCnt="4" custScaleX="1740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40E769-E393-4A10-82F6-E6001F97A41A}" type="pres">
      <dgm:prSet presAssocID="{5576C07A-7B4C-4AA0-96A8-5218CB27098B}" presName="sibTrans" presStyleLbl="sibTrans2D1" presStyleIdx="1" presStyleCnt="3"/>
      <dgm:spPr/>
      <dgm:t>
        <a:bodyPr/>
        <a:lstStyle/>
        <a:p>
          <a:endParaRPr lang="it-IT"/>
        </a:p>
      </dgm:t>
    </dgm:pt>
    <dgm:pt modelId="{20D8099C-FCD9-4972-844B-4917B71DFBF6}" type="pres">
      <dgm:prSet presAssocID="{5576C07A-7B4C-4AA0-96A8-5218CB27098B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9CAA1AC7-23E0-4937-A612-6292022AD2A6}" type="pres">
      <dgm:prSet presAssocID="{CF5F007D-8E82-4BC2-94BA-1F4D21291F79}" presName="node" presStyleLbl="node1" presStyleIdx="2" presStyleCnt="4" custScaleX="1689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ED0C0D-B352-4C6A-BE97-8A1C41AD6C9F}" type="pres">
      <dgm:prSet presAssocID="{96CC70B4-4C32-4131-8A4C-4A3D686613CB}" presName="sibTrans" presStyleLbl="sibTrans2D1" presStyleIdx="2" presStyleCnt="3"/>
      <dgm:spPr/>
      <dgm:t>
        <a:bodyPr/>
        <a:lstStyle/>
        <a:p>
          <a:endParaRPr lang="it-IT"/>
        </a:p>
      </dgm:t>
    </dgm:pt>
    <dgm:pt modelId="{1430D75A-3B8A-4658-89D9-8AF1F1C4B48E}" type="pres">
      <dgm:prSet presAssocID="{96CC70B4-4C32-4131-8A4C-4A3D686613CB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7BBD1617-8CCF-4A6E-B037-6C429EC0184C}" type="pres">
      <dgm:prSet presAssocID="{27A27A53-2A37-42E4-ABB3-A1C49A2B4800}" presName="node" presStyleLbl="node1" presStyleIdx="3" presStyleCnt="4" custScaleX="1668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8008D4-4B35-4368-8A61-807859915102}" type="presOf" srcId="{FE5F1230-1D79-456D-B1D0-B30C1874EFFE}" destId="{7B562F71-3639-4BEF-8D43-2A1760E77E19}" srcOrd="0" destOrd="0" presId="urn:microsoft.com/office/officeart/2005/8/layout/process2"/>
    <dgm:cxn modelId="{873FEF93-F816-499B-922B-818E3331D95A}" type="presOf" srcId="{403CB0EF-DCD1-477D-BC61-8A827835995E}" destId="{86B55A09-D07A-49DD-A0D7-8937F9595828}" srcOrd="0" destOrd="0" presId="urn:microsoft.com/office/officeart/2005/8/layout/process2"/>
    <dgm:cxn modelId="{71F3E051-FD62-4ED5-AFE2-50499AE8F1DD}" type="presOf" srcId="{1AA0E385-5755-4222-B241-D7F409DB32A9}" destId="{532BFB02-EF6B-41F4-BCA6-4212D06F5CA4}" srcOrd="1" destOrd="0" presId="urn:microsoft.com/office/officeart/2005/8/layout/process2"/>
    <dgm:cxn modelId="{B8E6E773-B245-44BB-BEC0-2E4A4C7C2AE9}" type="presOf" srcId="{CEF75786-EE53-441F-9008-C212DD64F566}" destId="{D9CD5059-97DB-4BE5-B333-90844FA90111}" srcOrd="0" destOrd="0" presId="urn:microsoft.com/office/officeart/2005/8/layout/process2"/>
    <dgm:cxn modelId="{C5567AEE-A4D0-46EC-A531-2A45091D1ED3}" srcId="{FE5F1230-1D79-456D-B1D0-B30C1874EFFE}" destId="{27A27A53-2A37-42E4-ABB3-A1C49A2B4800}" srcOrd="3" destOrd="0" parTransId="{198DDA0A-C4A9-403F-82DA-36D4C41446E0}" sibTransId="{3CFDF6D1-4949-4F1B-BF94-7CD35A7B1A41}"/>
    <dgm:cxn modelId="{90233C49-7103-43B3-8A8D-73477C6531EA}" type="presOf" srcId="{5576C07A-7B4C-4AA0-96A8-5218CB27098B}" destId="{20D8099C-FCD9-4972-844B-4917B71DFBF6}" srcOrd="1" destOrd="0" presId="urn:microsoft.com/office/officeart/2005/8/layout/process2"/>
    <dgm:cxn modelId="{EEEFE687-684C-4484-B8EC-2F77D21F7E02}" type="presOf" srcId="{5576C07A-7B4C-4AA0-96A8-5218CB27098B}" destId="{8C40E769-E393-4A10-82F6-E6001F97A41A}" srcOrd="0" destOrd="0" presId="urn:microsoft.com/office/officeart/2005/8/layout/process2"/>
    <dgm:cxn modelId="{E8189367-B125-454F-94D8-67A1C07F7AE8}" type="presOf" srcId="{1AA0E385-5755-4222-B241-D7F409DB32A9}" destId="{2FC84B30-4F5B-4417-8C7C-0AE998D6C613}" srcOrd="0" destOrd="0" presId="urn:microsoft.com/office/officeart/2005/8/layout/process2"/>
    <dgm:cxn modelId="{A6F58A33-0F8D-4D41-AF19-EB8E48FF1632}" type="presOf" srcId="{96CC70B4-4C32-4131-8A4C-4A3D686613CB}" destId="{1430D75A-3B8A-4658-89D9-8AF1F1C4B48E}" srcOrd="1" destOrd="0" presId="urn:microsoft.com/office/officeart/2005/8/layout/process2"/>
    <dgm:cxn modelId="{9C707B58-3ACD-4377-A8A1-E9E862F0B47E}" type="presOf" srcId="{27A27A53-2A37-42E4-ABB3-A1C49A2B4800}" destId="{7BBD1617-8CCF-4A6E-B037-6C429EC0184C}" srcOrd="0" destOrd="0" presId="urn:microsoft.com/office/officeart/2005/8/layout/process2"/>
    <dgm:cxn modelId="{4AED1569-8D32-431A-AD1F-8C5DE2C123A9}" srcId="{FE5F1230-1D79-456D-B1D0-B30C1874EFFE}" destId="{403CB0EF-DCD1-477D-BC61-8A827835995E}" srcOrd="0" destOrd="0" parTransId="{46B42B59-ABCA-4BED-80A8-B140BF31B701}" sibTransId="{1AA0E385-5755-4222-B241-D7F409DB32A9}"/>
    <dgm:cxn modelId="{E8561AB3-B845-4016-8462-B0FE97503848}" srcId="{FE5F1230-1D79-456D-B1D0-B30C1874EFFE}" destId="{CF5F007D-8E82-4BC2-94BA-1F4D21291F79}" srcOrd="2" destOrd="0" parTransId="{907CE3E8-5903-4CDC-8F8C-42DE29EF32EC}" sibTransId="{96CC70B4-4C32-4131-8A4C-4A3D686613CB}"/>
    <dgm:cxn modelId="{4B85BD60-DDF6-4BA9-A74C-1FA1B2534891}" type="presOf" srcId="{96CC70B4-4C32-4131-8A4C-4A3D686613CB}" destId="{40ED0C0D-B352-4C6A-BE97-8A1C41AD6C9F}" srcOrd="0" destOrd="0" presId="urn:microsoft.com/office/officeart/2005/8/layout/process2"/>
    <dgm:cxn modelId="{8D2E1043-9E47-4FFA-A8CB-62B33D297987}" type="presOf" srcId="{CF5F007D-8E82-4BC2-94BA-1F4D21291F79}" destId="{9CAA1AC7-23E0-4937-A612-6292022AD2A6}" srcOrd="0" destOrd="0" presId="urn:microsoft.com/office/officeart/2005/8/layout/process2"/>
    <dgm:cxn modelId="{B8DCC526-AAE1-43F8-BF23-8A18565FA6E3}" srcId="{FE5F1230-1D79-456D-B1D0-B30C1874EFFE}" destId="{CEF75786-EE53-441F-9008-C212DD64F566}" srcOrd="1" destOrd="0" parTransId="{D8D70915-136E-45C7-8E1F-281AF1B66D2E}" sibTransId="{5576C07A-7B4C-4AA0-96A8-5218CB27098B}"/>
    <dgm:cxn modelId="{5E8E0178-29E8-4641-AA0F-B38839865141}" type="presParOf" srcId="{7B562F71-3639-4BEF-8D43-2A1760E77E19}" destId="{86B55A09-D07A-49DD-A0D7-8937F9595828}" srcOrd="0" destOrd="0" presId="urn:microsoft.com/office/officeart/2005/8/layout/process2"/>
    <dgm:cxn modelId="{A59D588B-2267-4D0E-AB29-C502571C51C8}" type="presParOf" srcId="{7B562F71-3639-4BEF-8D43-2A1760E77E19}" destId="{2FC84B30-4F5B-4417-8C7C-0AE998D6C613}" srcOrd="1" destOrd="0" presId="urn:microsoft.com/office/officeart/2005/8/layout/process2"/>
    <dgm:cxn modelId="{3DDD476F-21ED-4896-8B97-6B9D6FABDC6B}" type="presParOf" srcId="{2FC84B30-4F5B-4417-8C7C-0AE998D6C613}" destId="{532BFB02-EF6B-41F4-BCA6-4212D06F5CA4}" srcOrd="0" destOrd="0" presId="urn:microsoft.com/office/officeart/2005/8/layout/process2"/>
    <dgm:cxn modelId="{13F8E9EF-780B-4EEB-A60B-411527F296B8}" type="presParOf" srcId="{7B562F71-3639-4BEF-8D43-2A1760E77E19}" destId="{D9CD5059-97DB-4BE5-B333-90844FA90111}" srcOrd="2" destOrd="0" presId="urn:microsoft.com/office/officeart/2005/8/layout/process2"/>
    <dgm:cxn modelId="{91FD7D48-DCDD-41B3-A3D5-557584C763A9}" type="presParOf" srcId="{7B562F71-3639-4BEF-8D43-2A1760E77E19}" destId="{8C40E769-E393-4A10-82F6-E6001F97A41A}" srcOrd="3" destOrd="0" presId="urn:microsoft.com/office/officeart/2005/8/layout/process2"/>
    <dgm:cxn modelId="{B40F919E-6CF1-4572-80A8-2BA89B6233E9}" type="presParOf" srcId="{8C40E769-E393-4A10-82F6-E6001F97A41A}" destId="{20D8099C-FCD9-4972-844B-4917B71DFBF6}" srcOrd="0" destOrd="0" presId="urn:microsoft.com/office/officeart/2005/8/layout/process2"/>
    <dgm:cxn modelId="{969B9E18-2761-41AF-84BD-AF6FFB6C3D12}" type="presParOf" srcId="{7B562F71-3639-4BEF-8D43-2A1760E77E19}" destId="{9CAA1AC7-23E0-4937-A612-6292022AD2A6}" srcOrd="4" destOrd="0" presId="urn:microsoft.com/office/officeart/2005/8/layout/process2"/>
    <dgm:cxn modelId="{1E482095-AF4A-4B34-8485-5CA8D29CAAEE}" type="presParOf" srcId="{7B562F71-3639-4BEF-8D43-2A1760E77E19}" destId="{40ED0C0D-B352-4C6A-BE97-8A1C41AD6C9F}" srcOrd="5" destOrd="0" presId="urn:microsoft.com/office/officeart/2005/8/layout/process2"/>
    <dgm:cxn modelId="{1551DD42-5F7C-40C9-995A-A6D03ACBE5F8}" type="presParOf" srcId="{40ED0C0D-B352-4C6A-BE97-8A1C41AD6C9F}" destId="{1430D75A-3B8A-4658-89D9-8AF1F1C4B48E}" srcOrd="0" destOrd="0" presId="urn:microsoft.com/office/officeart/2005/8/layout/process2"/>
    <dgm:cxn modelId="{5819AD2B-EAD0-45C2-8A99-A1D0BB368A9C}" type="presParOf" srcId="{7B562F71-3639-4BEF-8D43-2A1760E77E19}" destId="{7BBD1617-8CCF-4A6E-B037-6C429EC0184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B4300-FA83-48E4-B8EB-3C442A2D646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2BE7F71-2EEF-4C28-8FAC-5EFF0E95FC17}">
      <dgm:prSet/>
      <dgm:spPr/>
      <dgm:t>
        <a:bodyPr/>
        <a:lstStyle/>
        <a:p>
          <a:pPr rtl="0"/>
          <a:r>
            <a:rPr lang="it-IT" baseline="0" dirty="0" smtClean="0"/>
            <a:t>APPROVA MODELLI DI COMUNICAZIONE</a:t>
          </a:r>
          <a:endParaRPr lang="it-IT" dirty="0"/>
        </a:p>
      </dgm:t>
    </dgm:pt>
    <dgm:pt modelId="{07A0569F-6A30-4711-AAFD-7519B39D51D6}" type="parTrans" cxnId="{73752B9F-8739-4EFB-B52C-60EE5656F1BB}">
      <dgm:prSet/>
      <dgm:spPr/>
      <dgm:t>
        <a:bodyPr/>
        <a:lstStyle/>
        <a:p>
          <a:endParaRPr lang="it-IT"/>
        </a:p>
      </dgm:t>
    </dgm:pt>
    <dgm:pt modelId="{3081AB92-DF70-4E22-9478-B24B6CFB5322}" type="sibTrans" cxnId="{73752B9F-8739-4EFB-B52C-60EE5656F1BB}">
      <dgm:prSet/>
      <dgm:spPr/>
      <dgm:t>
        <a:bodyPr/>
        <a:lstStyle/>
        <a:p>
          <a:endParaRPr lang="it-IT"/>
        </a:p>
      </dgm:t>
    </dgm:pt>
    <dgm:pt modelId="{002C50A2-74D9-47D9-BE67-2E5023C094A3}">
      <dgm:prSet/>
      <dgm:spPr/>
      <dgm:t>
        <a:bodyPr/>
        <a:lstStyle/>
        <a:p>
          <a:pPr rtl="0"/>
          <a:r>
            <a:rPr lang="it-IT" baseline="0" dirty="0" smtClean="0"/>
            <a:t>INDICA LA MODALITA’ DI TRASMISSIONE</a:t>
          </a:r>
          <a:endParaRPr lang="it-IT" dirty="0"/>
        </a:p>
      </dgm:t>
    </dgm:pt>
    <dgm:pt modelId="{2B8B406C-4945-4456-90FE-B71DE0D50F08}" type="parTrans" cxnId="{8D867CE2-DD39-4C19-8C12-86B9C46CFAEB}">
      <dgm:prSet/>
      <dgm:spPr/>
      <dgm:t>
        <a:bodyPr/>
        <a:lstStyle/>
        <a:p>
          <a:endParaRPr lang="it-IT"/>
        </a:p>
      </dgm:t>
    </dgm:pt>
    <dgm:pt modelId="{003FBAD7-5095-4122-99AA-546374D2C7D7}" type="sibTrans" cxnId="{8D867CE2-DD39-4C19-8C12-86B9C46CFAEB}">
      <dgm:prSet/>
      <dgm:spPr/>
      <dgm:t>
        <a:bodyPr/>
        <a:lstStyle/>
        <a:p>
          <a:endParaRPr lang="it-IT"/>
        </a:p>
      </dgm:t>
    </dgm:pt>
    <dgm:pt modelId="{C782249C-F115-4045-ABF8-7400CEE888CD}">
      <dgm:prSet/>
      <dgm:spPr/>
      <dgm:t>
        <a:bodyPr/>
        <a:lstStyle/>
        <a:p>
          <a:r>
            <a:rPr lang="it-IT" dirty="0" smtClean="0"/>
            <a:t>ALLEGATO 1 PER BENI</a:t>
          </a:r>
          <a:endParaRPr lang="it-IT" dirty="0"/>
        </a:p>
      </dgm:t>
    </dgm:pt>
    <dgm:pt modelId="{2ECA8F9B-C117-4E4A-9873-153834B0822F}" type="parTrans" cxnId="{2CDB2A38-344B-4EE9-B075-5BF70ED32838}">
      <dgm:prSet/>
      <dgm:spPr/>
      <dgm:t>
        <a:bodyPr/>
        <a:lstStyle/>
        <a:p>
          <a:endParaRPr lang="it-IT"/>
        </a:p>
      </dgm:t>
    </dgm:pt>
    <dgm:pt modelId="{7C8F8970-419A-4CA3-A593-AF0689CE058A}" type="sibTrans" cxnId="{2CDB2A38-344B-4EE9-B075-5BF70ED32838}">
      <dgm:prSet/>
      <dgm:spPr/>
      <dgm:t>
        <a:bodyPr/>
        <a:lstStyle/>
        <a:p>
          <a:endParaRPr lang="it-IT"/>
        </a:p>
      </dgm:t>
    </dgm:pt>
    <dgm:pt modelId="{D84D6A26-F936-4E61-B485-465B1E93958D}">
      <dgm:prSet/>
      <dgm:spPr/>
      <dgm:t>
        <a:bodyPr/>
        <a:lstStyle/>
        <a:p>
          <a:r>
            <a:rPr lang="it-IT" dirty="0" smtClean="0"/>
            <a:t>ALLEGATO 2 PER R&amp;S</a:t>
          </a:r>
          <a:endParaRPr lang="it-IT" dirty="0"/>
        </a:p>
      </dgm:t>
    </dgm:pt>
    <dgm:pt modelId="{5CC42EEF-6671-4E4E-B0AE-07E762D380EE}" type="parTrans" cxnId="{0CD5FA17-1C18-424F-8D37-C76DD7880DE3}">
      <dgm:prSet/>
      <dgm:spPr/>
      <dgm:t>
        <a:bodyPr/>
        <a:lstStyle/>
        <a:p>
          <a:endParaRPr lang="it-IT"/>
        </a:p>
      </dgm:t>
    </dgm:pt>
    <dgm:pt modelId="{989BE1C5-A132-4410-80A4-E098A1D600E5}" type="sibTrans" cxnId="{0CD5FA17-1C18-424F-8D37-C76DD7880DE3}">
      <dgm:prSet/>
      <dgm:spPr/>
      <dgm:t>
        <a:bodyPr/>
        <a:lstStyle/>
        <a:p>
          <a:endParaRPr lang="it-IT"/>
        </a:p>
      </dgm:t>
    </dgm:pt>
    <dgm:pt modelId="{D4ED344F-AB3B-467B-AD2A-0BFA174D499E}">
      <dgm:prSet/>
      <dgm:spPr/>
      <dgm:t>
        <a:bodyPr/>
        <a:lstStyle/>
        <a:p>
          <a:r>
            <a:rPr lang="it-IT" dirty="0" smtClean="0"/>
            <a:t>TRAMITE IL GESTORE SEVIZI ENERGETICI</a:t>
          </a:r>
          <a:endParaRPr lang="it-IT" dirty="0"/>
        </a:p>
      </dgm:t>
    </dgm:pt>
    <dgm:pt modelId="{E8C7C9C0-E388-46CF-9203-3AC41905B791}" type="parTrans" cxnId="{D5B2A9CA-D675-410B-86F1-E020216BF047}">
      <dgm:prSet/>
      <dgm:spPr/>
      <dgm:t>
        <a:bodyPr/>
        <a:lstStyle/>
        <a:p>
          <a:endParaRPr lang="it-IT"/>
        </a:p>
      </dgm:t>
    </dgm:pt>
    <dgm:pt modelId="{A9BDBD02-3AFB-4DA3-B4FB-1970E36281BA}" type="sibTrans" cxnId="{D5B2A9CA-D675-410B-86F1-E020216BF047}">
      <dgm:prSet/>
      <dgm:spPr/>
      <dgm:t>
        <a:bodyPr/>
        <a:lstStyle/>
        <a:p>
          <a:endParaRPr lang="it-IT"/>
        </a:p>
      </dgm:t>
    </dgm:pt>
    <dgm:pt modelId="{5A929B98-D4EF-47CA-A969-4EE9BE745296}">
      <dgm:prSet/>
      <dgm:spPr/>
      <dgm:t>
        <a:bodyPr/>
        <a:lstStyle/>
        <a:p>
          <a:r>
            <a:rPr lang="it-IT" dirty="0" smtClean="0"/>
            <a:t>RIBADISCE OBBLIGO</a:t>
          </a:r>
          <a:endParaRPr lang="it-IT" dirty="0"/>
        </a:p>
      </dgm:t>
    </dgm:pt>
    <dgm:pt modelId="{1FE3B91C-96C6-4E5C-9A9A-8D385E00DE5F}" type="parTrans" cxnId="{429023F8-E352-4ED2-BB82-53B1918B4C23}">
      <dgm:prSet/>
      <dgm:spPr/>
      <dgm:t>
        <a:bodyPr/>
        <a:lstStyle/>
        <a:p>
          <a:endParaRPr lang="it-IT"/>
        </a:p>
      </dgm:t>
    </dgm:pt>
    <dgm:pt modelId="{7271D048-D33C-4FC3-B1CE-99EF7855C43E}" type="sibTrans" cxnId="{429023F8-E352-4ED2-BB82-53B1918B4C23}">
      <dgm:prSet/>
      <dgm:spPr/>
      <dgm:t>
        <a:bodyPr/>
        <a:lstStyle/>
        <a:p>
          <a:endParaRPr lang="it-IT"/>
        </a:p>
      </dgm:t>
    </dgm:pt>
    <dgm:pt modelId="{B11DC5FF-F219-4A66-AF5C-4885A6B863F9}">
      <dgm:prSet/>
      <dgm:spPr/>
      <dgm:t>
        <a:bodyPr/>
        <a:lstStyle/>
        <a:p>
          <a:r>
            <a:rPr lang="it-IT" dirty="0" smtClean="0"/>
            <a:t>ART. 1 CO. 7 RIBADISCE CHE LA COMUNICAZIONE E’ PRESUPPOSTO PER LA FRUIZIONE</a:t>
          </a:r>
          <a:endParaRPr lang="it-IT" dirty="0"/>
        </a:p>
      </dgm:t>
    </dgm:pt>
    <dgm:pt modelId="{CD1838F5-40C7-4E8E-8FEA-68BC08DA7CC8}" type="parTrans" cxnId="{D86A9A15-C1B6-4887-BF4F-7A2100064CF6}">
      <dgm:prSet/>
      <dgm:spPr/>
      <dgm:t>
        <a:bodyPr/>
        <a:lstStyle/>
        <a:p>
          <a:endParaRPr lang="it-IT"/>
        </a:p>
      </dgm:t>
    </dgm:pt>
    <dgm:pt modelId="{0358CAD7-64F8-4C39-B284-89B625A63820}" type="sibTrans" cxnId="{D86A9A15-C1B6-4887-BF4F-7A2100064CF6}">
      <dgm:prSet/>
      <dgm:spPr/>
      <dgm:t>
        <a:bodyPr/>
        <a:lstStyle/>
        <a:p>
          <a:endParaRPr lang="it-IT"/>
        </a:p>
      </dgm:t>
    </dgm:pt>
    <dgm:pt modelId="{59AE2F00-8B60-42BA-A317-7CE465E0CEE6}" type="pres">
      <dgm:prSet presAssocID="{053B4300-FA83-48E4-B8EB-3C442A2D64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D016F0-83CD-4315-81D0-302B99AF47EC}" type="pres">
      <dgm:prSet presAssocID="{C2BE7F71-2EEF-4C28-8FAC-5EFF0E95FC17}" presName="composite" presStyleCnt="0"/>
      <dgm:spPr/>
    </dgm:pt>
    <dgm:pt modelId="{FE231DD7-D86F-452C-9C66-D785D051BAD4}" type="pres">
      <dgm:prSet presAssocID="{C2BE7F71-2EEF-4C28-8FAC-5EFF0E95FC1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F13C66-30EB-40A8-9607-E1E4392D954E}" type="pres">
      <dgm:prSet presAssocID="{C2BE7F71-2EEF-4C28-8FAC-5EFF0E95FC1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2B9BCE-CB3F-4371-8FAB-E24D00294236}" type="pres">
      <dgm:prSet presAssocID="{3081AB92-DF70-4E22-9478-B24B6CFB5322}" presName="space" presStyleCnt="0"/>
      <dgm:spPr/>
    </dgm:pt>
    <dgm:pt modelId="{3BF1581F-3B0D-4917-A033-B7F7578CA58A}" type="pres">
      <dgm:prSet presAssocID="{002C50A2-74D9-47D9-BE67-2E5023C094A3}" presName="composite" presStyleCnt="0"/>
      <dgm:spPr/>
    </dgm:pt>
    <dgm:pt modelId="{779E16C2-D073-4EFC-93F2-5927912B855F}" type="pres">
      <dgm:prSet presAssocID="{002C50A2-74D9-47D9-BE67-2E5023C094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96A948-5ADC-4644-A831-84F856576B94}" type="pres">
      <dgm:prSet presAssocID="{002C50A2-74D9-47D9-BE67-2E5023C094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07B39-69D4-407C-8756-54742B13A463}" type="pres">
      <dgm:prSet presAssocID="{003FBAD7-5095-4122-99AA-546374D2C7D7}" presName="space" presStyleCnt="0"/>
      <dgm:spPr/>
    </dgm:pt>
    <dgm:pt modelId="{A0BAB308-1935-4917-B18C-7689229CDC6C}" type="pres">
      <dgm:prSet presAssocID="{5A929B98-D4EF-47CA-A969-4EE9BE745296}" presName="composite" presStyleCnt="0"/>
      <dgm:spPr/>
    </dgm:pt>
    <dgm:pt modelId="{1E9AA477-16A2-4E24-8C4F-F4F2B060A04B}" type="pres">
      <dgm:prSet presAssocID="{5A929B98-D4EF-47CA-A969-4EE9BE74529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23D8C-0CD1-4393-A4E2-B3E33193D481}" type="pres">
      <dgm:prSet presAssocID="{5A929B98-D4EF-47CA-A969-4EE9BE74529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D7E5B6-603B-42F0-9F28-1A03937997D4}" type="presOf" srcId="{053B4300-FA83-48E4-B8EB-3C442A2D6462}" destId="{59AE2F00-8B60-42BA-A317-7CE465E0CEE6}" srcOrd="0" destOrd="0" presId="urn:microsoft.com/office/officeart/2005/8/layout/hList1"/>
    <dgm:cxn modelId="{D86A9A15-C1B6-4887-BF4F-7A2100064CF6}" srcId="{5A929B98-D4EF-47CA-A969-4EE9BE745296}" destId="{B11DC5FF-F219-4A66-AF5C-4885A6B863F9}" srcOrd="0" destOrd="0" parTransId="{CD1838F5-40C7-4E8E-8FEA-68BC08DA7CC8}" sibTransId="{0358CAD7-64F8-4C39-B284-89B625A63820}"/>
    <dgm:cxn modelId="{63424C28-0568-4796-8FBD-640D14F6FD8D}" type="presOf" srcId="{D4ED344F-AB3B-467B-AD2A-0BFA174D499E}" destId="{9A96A948-5ADC-4644-A831-84F856576B94}" srcOrd="0" destOrd="0" presId="urn:microsoft.com/office/officeart/2005/8/layout/hList1"/>
    <dgm:cxn modelId="{73752B9F-8739-4EFB-B52C-60EE5656F1BB}" srcId="{053B4300-FA83-48E4-B8EB-3C442A2D6462}" destId="{C2BE7F71-2EEF-4C28-8FAC-5EFF0E95FC17}" srcOrd="0" destOrd="0" parTransId="{07A0569F-6A30-4711-AAFD-7519B39D51D6}" sibTransId="{3081AB92-DF70-4E22-9478-B24B6CFB5322}"/>
    <dgm:cxn modelId="{429023F8-E352-4ED2-BB82-53B1918B4C23}" srcId="{053B4300-FA83-48E4-B8EB-3C442A2D6462}" destId="{5A929B98-D4EF-47CA-A969-4EE9BE745296}" srcOrd="2" destOrd="0" parTransId="{1FE3B91C-96C6-4E5C-9A9A-8D385E00DE5F}" sibTransId="{7271D048-D33C-4FC3-B1CE-99EF7855C43E}"/>
    <dgm:cxn modelId="{F44619EB-D16C-4329-B0A2-B24B21BC152F}" type="presOf" srcId="{C2BE7F71-2EEF-4C28-8FAC-5EFF0E95FC17}" destId="{FE231DD7-D86F-452C-9C66-D785D051BAD4}" srcOrd="0" destOrd="0" presId="urn:microsoft.com/office/officeart/2005/8/layout/hList1"/>
    <dgm:cxn modelId="{0CD5FA17-1C18-424F-8D37-C76DD7880DE3}" srcId="{C2BE7F71-2EEF-4C28-8FAC-5EFF0E95FC17}" destId="{D84D6A26-F936-4E61-B485-465B1E93958D}" srcOrd="1" destOrd="0" parTransId="{5CC42EEF-6671-4E4E-B0AE-07E762D380EE}" sibTransId="{989BE1C5-A132-4410-80A4-E098A1D600E5}"/>
    <dgm:cxn modelId="{2CDB2A38-344B-4EE9-B075-5BF70ED32838}" srcId="{C2BE7F71-2EEF-4C28-8FAC-5EFF0E95FC17}" destId="{C782249C-F115-4045-ABF8-7400CEE888CD}" srcOrd="0" destOrd="0" parTransId="{2ECA8F9B-C117-4E4A-9873-153834B0822F}" sibTransId="{7C8F8970-419A-4CA3-A593-AF0689CE058A}"/>
    <dgm:cxn modelId="{220CF4DC-B726-4FF5-A38A-863699597BDB}" type="presOf" srcId="{5A929B98-D4EF-47CA-A969-4EE9BE745296}" destId="{1E9AA477-16A2-4E24-8C4F-F4F2B060A04B}" srcOrd="0" destOrd="0" presId="urn:microsoft.com/office/officeart/2005/8/layout/hList1"/>
    <dgm:cxn modelId="{08158FD0-7292-4660-B176-71157DF75077}" type="presOf" srcId="{002C50A2-74D9-47D9-BE67-2E5023C094A3}" destId="{779E16C2-D073-4EFC-93F2-5927912B855F}" srcOrd="0" destOrd="0" presId="urn:microsoft.com/office/officeart/2005/8/layout/hList1"/>
    <dgm:cxn modelId="{8D867CE2-DD39-4C19-8C12-86B9C46CFAEB}" srcId="{053B4300-FA83-48E4-B8EB-3C442A2D6462}" destId="{002C50A2-74D9-47D9-BE67-2E5023C094A3}" srcOrd="1" destOrd="0" parTransId="{2B8B406C-4945-4456-90FE-B71DE0D50F08}" sibTransId="{003FBAD7-5095-4122-99AA-546374D2C7D7}"/>
    <dgm:cxn modelId="{7FAA4097-6DF4-47BF-9F3E-C828D8E57B3B}" type="presOf" srcId="{D84D6A26-F936-4E61-B485-465B1E93958D}" destId="{48F13C66-30EB-40A8-9607-E1E4392D954E}" srcOrd="0" destOrd="1" presId="urn:microsoft.com/office/officeart/2005/8/layout/hList1"/>
    <dgm:cxn modelId="{79C9FBB6-03CE-40F5-9239-308C1128A39F}" type="presOf" srcId="{B11DC5FF-F219-4A66-AF5C-4885A6B863F9}" destId="{D2A23D8C-0CD1-4393-A4E2-B3E33193D481}" srcOrd="0" destOrd="0" presId="urn:microsoft.com/office/officeart/2005/8/layout/hList1"/>
    <dgm:cxn modelId="{D5B2A9CA-D675-410B-86F1-E020216BF047}" srcId="{002C50A2-74D9-47D9-BE67-2E5023C094A3}" destId="{D4ED344F-AB3B-467B-AD2A-0BFA174D499E}" srcOrd="0" destOrd="0" parTransId="{E8C7C9C0-E388-46CF-9203-3AC41905B791}" sibTransId="{A9BDBD02-3AFB-4DA3-B4FB-1970E36281BA}"/>
    <dgm:cxn modelId="{4CC5D8F5-4924-4A1B-A414-482A0EA1F6BF}" type="presOf" srcId="{C782249C-F115-4045-ABF8-7400CEE888CD}" destId="{48F13C66-30EB-40A8-9607-E1E4392D954E}" srcOrd="0" destOrd="0" presId="urn:microsoft.com/office/officeart/2005/8/layout/hList1"/>
    <dgm:cxn modelId="{27F6F9D3-F3D1-491C-909D-17836E0F9751}" type="presParOf" srcId="{59AE2F00-8B60-42BA-A317-7CE465E0CEE6}" destId="{02D016F0-83CD-4315-81D0-302B99AF47EC}" srcOrd="0" destOrd="0" presId="urn:microsoft.com/office/officeart/2005/8/layout/hList1"/>
    <dgm:cxn modelId="{88E18263-D094-4663-96CF-1A83A2425DD2}" type="presParOf" srcId="{02D016F0-83CD-4315-81D0-302B99AF47EC}" destId="{FE231DD7-D86F-452C-9C66-D785D051BAD4}" srcOrd="0" destOrd="0" presId="urn:microsoft.com/office/officeart/2005/8/layout/hList1"/>
    <dgm:cxn modelId="{53E61A55-D030-45D8-8A67-F6D83D124E1F}" type="presParOf" srcId="{02D016F0-83CD-4315-81D0-302B99AF47EC}" destId="{48F13C66-30EB-40A8-9607-E1E4392D954E}" srcOrd="1" destOrd="0" presId="urn:microsoft.com/office/officeart/2005/8/layout/hList1"/>
    <dgm:cxn modelId="{21F762F1-B96B-4BCB-94ED-1BD2A1242D26}" type="presParOf" srcId="{59AE2F00-8B60-42BA-A317-7CE465E0CEE6}" destId="{6D2B9BCE-CB3F-4371-8FAB-E24D00294236}" srcOrd="1" destOrd="0" presId="urn:microsoft.com/office/officeart/2005/8/layout/hList1"/>
    <dgm:cxn modelId="{50BBD3FF-1B56-4DD7-835F-F3FCE9E99FD5}" type="presParOf" srcId="{59AE2F00-8B60-42BA-A317-7CE465E0CEE6}" destId="{3BF1581F-3B0D-4917-A033-B7F7578CA58A}" srcOrd="2" destOrd="0" presId="urn:microsoft.com/office/officeart/2005/8/layout/hList1"/>
    <dgm:cxn modelId="{0DA663FE-BEB9-4D88-804E-3FDD9D58A7EE}" type="presParOf" srcId="{3BF1581F-3B0D-4917-A033-B7F7578CA58A}" destId="{779E16C2-D073-4EFC-93F2-5927912B855F}" srcOrd="0" destOrd="0" presId="urn:microsoft.com/office/officeart/2005/8/layout/hList1"/>
    <dgm:cxn modelId="{6C48BA6F-836A-4698-B833-0A8A3CAE550C}" type="presParOf" srcId="{3BF1581F-3B0D-4917-A033-B7F7578CA58A}" destId="{9A96A948-5ADC-4644-A831-84F856576B94}" srcOrd="1" destOrd="0" presId="urn:microsoft.com/office/officeart/2005/8/layout/hList1"/>
    <dgm:cxn modelId="{8769CECD-1EFD-4AC4-A726-C8D58327E415}" type="presParOf" srcId="{59AE2F00-8B60-42BA-A317-7CE465E0CEE6}" destId="{B7507B39-69D4-407C-8756-54742B13A463}" srcOrd="3" destOrd="0" presId="urn:microsoft.com/office/officeart/2005/8/layout/hList1"/>
    <dgm:cxn modelId="{98F83390-B14C-49CE-8E89-C3F5577B5186}" type="presParOf" srcId="{59AE2F00-8B60-42BA-A317-7CE465E0CEE6}" destId="{A0BAB308-1935-4917-B18C-7689229CDC6C}" srcOrd="4" destOrd="0" presId="urn:microsoft.com/office/officeart/2005/8/layout/hList1"/>
    <dgm:cxn modelId="{EC92B71D-40DD-49DD-A9B4-A7F793E560DE}" type="presParOf" srcId="{A0BAB308-1935-4917-B18C-7689229CDC6C}" destId="{1E9AA477-16A2-4E24-8C4F-F4F2B060A04B}" srcOrd="0" destOrd="0" presId="urn:microsoft.com/office/officeart/2005/8/layout/hList1"/>
    <dgm:cxn modelId="{813580DE-6696-4B0D-92D8-50B1061149C5}" type="presParOf" srcId="{A0BAB308-1935-4917-B18C-7689229CDC6C}" destId="{D2A23D8C-0CD1-4393-A4E2-B3E33193D4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FC38D-F745-450E-8BBA-B9C80F8961E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E9048A27-A191-41DD-97D8-959A5B50C977}">
      <dgm:prSet/>
      <dgm:spPr/>
      <dgm:t>
        <a:bodyPr/>
        <a:lstStyle/>
        <a:p>
          <a:pPr rtl="0"/>
          <a:r>
            <a:rPr lang="it-IT" smtClean="0"/>
            <a:t>REGISTRAZIONE E ACCESSO</a:t>
          </a:r>
          <a:endParaRPr lang="it-IT"/>
        </a:p>
      </dgm:t>
    </dgm:pt>
    <dgm:pt modelId="{79849453-E461-4F23-A85E-11741B540F89}" type="parTrans" cxnId="{D14482D2-0377-4F73-BBF3-D446360C0858}">
      <dgm:prSet/>
      <dgm:spPr/>
      <dgm:t>
        <a:bodyPr/>
        <a:lstStyle/>
        <a:p>
          <a:endParaRPr lang="it-IT"/>
        </a:p>
      </dgm:t>
    </dgm:pt>
    <dgm:pt modelId="{16F76B94-249D-480A-ACAB-F4A8863783E3}" type="sibTrans" cxnId="{D14482D2-0377-4F73-BBF3-D446360C0858}">
      <dgm:prSet/>
      <dgm:spPr/>
      <dgm:t>
        <a:bodyPr/>
        <a:lstStyle/>
        <a:p>
          <a:endParaRPr lang="it-IT"/>
        </a:p>
      </dgm:t>
    </dgm:pt>
    <dgm:pt modelId="{0734072E-0BD9-4F7A-924B-DE31100D87A0}">
      <dgm:prSet/>
      <dgm:spPr/>
      <dgm:t>
        <a:bodyPr/>
        <a:lstStyle/>
        <a:p>
          <a:pPr rtl="0"/>
          <a:r>
            <a:rPr lang="it-IT" smtClean="0"/>
            <a:t>SELEZIONARE BOX 4.0</a:t>
          </a:r>
          <a:endParaRPr lang="it-IT"/>
        </a:p>
      </dgm:t>
    </dgm:pt>
    <dgm:pt modelId="{8F2BC719-7451-41EE-912A-EBC654536B8E}" type="parTrans" cxnId="{3A430223-966C-493F-93A9-7FE4C81E62E1}">
      <dgm:prSet/>
      <dgm:spPr/>
      <dgm:t>
        <a:bodyPr/>
        <a:lstStyle/>
        <a:p>
          <a:endParaRPr lang="it-IT"/>
        </a:p>
      </dgm:t>
    </dgm:pt>
    <dgm:pt modelId="{9AEFEAA4-536D-437E-A6D2-812F237C42C8}" type="sibTrans" cxnId="{3A430223-966C-493F-93A9-7FE4C81E62E1}">
      <dgm:prSet/>
      <dgm:spPr/>
      <dgm:t>
        <a:bodyPr/>
        <a:lstStyle/>
        <a:p>
          <a:endParaRPr lang="it-IT"/>
        </a:p>
      </dgm:t>
    </dgm:pt>
    <dgm:pt modelId="{894505CB-0835-456A-BA72-C625456FA425}">
      <dgm:prSet/>
      <dgm:spPr/>
      <dgm:t>
        <a:bodyPr/>
        <a:lstStyle/>
        <a:p>
          <a:pPr rtl="0"/>
          <a:r>
            <a:rPr lang="it-IT" smtClean="0"/>
            <a:t>GENERAZIONE ISTANZA</a:t>
          </a:r>
          <a:endParaRPr lang="it-IT"/>
        </a:p>
      </dgm:t>
    </dgm:pt>
    <dgm:pt modelId="{5ED8EC67-96FE-4B92-AB51-FE729D4714A5}" type="parTrans" cxnId="{384AE959-47D9-4323-B056-8C0EB402C341}">
      <dgm:prSet/>
      <dgm:spPr/>
      <dgm:t>
        <a:bodyPr/>
        <a:lstStyle/>
        <a:p>
          <a:endParaRPr lang="it-IT"/>
        </a:p>
      </dgm:t>
    </dgm:pt>
    <dgm:pt modelId="{9276CE33-13A5-4365-836A-CBA2A3580D45}" type="sibTrans" cxnId="{384AE959-47D9-4323-B056-8C0EB402C341}">
      <dgm:prSet/>
      <dgm:spPr/>
      <dgm:t>
        <a:bodyPr/>
        <a:lstStyle/>
        <a:p>
          <a:endParaRPr lang="it-IT"/>
        </a:p>
      </dgm:t>
    </dgm:pt>
    <dgm:pt modelId="{723AAB92-8C28-41D0-ACEC-B552E4CAC700}">
      <dgm:prSet/>
      <dgm:spPr/>
      <dgm:t>
        <a:bodyPr/>
        <a:lstStyle/>
        <a:p>
          <a:pPr rtl="0"/>
          <a:r>
            <a:rPr lang="it-IT" smtClean="0"/>
            <a:t>COMPILAZIONE IN LOCALE ( SE A COMPLETAMENTO VA INDICATO IL CODICE DELL’ISTANZA PREVENITIVA PRECEDENTEMENTE INVIATA)</a:t>
          </a:r>
          <a:endParaRPr lang="it-IT"/>
        </a:p>
      </dgm:t>
    </dgm:pt>
    <dgm:pt modelId="{98CD5239-0424-43FD-8798-9F7F4779683D}" type="parTrans" cxnId="{6A00AEE6-BFF1-4689-ABAA-3363C8751185}">
      <dgm:prSet/>
      <dgm:spPr/>
      <dgm:t>
        <a:bodyPr/>
        <a:lstStyle/>
        <a:p>
          <a:endParaRPr lang="it-IT"/>
        </a:p>
      </dgm:t>
    </dgm:pt>
    <dgm:pt modelId="{02323239-D30A-485A-BADA-223F69E0C402}" type="sibTrans" cxnId="{6A00AEE6-BFF1-4689-ABAA-3363C8751185}">
      <dgm:prSet/>
      <dgm:spPr/>
      <dgm:t>
        <a:bodyPr/>
        <a:lstStyle/>
        <a:p>
          <a:endParaRPr lang="it-IT"/>
        </a:p>
      </dgm:t>
    </dgm:pt>
    <dgm:pt modelId="{556F2BA5-1F5D-4A00-8901-A6621560F667}">
      <dgm:prSet/>
      <dgm:spPr/>
      <dgm:t>
        <a:bodyPr/>
        <a:lstStyle/>
        <a:p>
          <a:pPr rtl="0"/>
          <a:r>
            <a:rPr lang="it-IT" smtClean="0"/>
            <a:t>FIRMA DIGITALE LEGALE RAPPRESENTANTE</a:t>
          </a:r>
          <a:endParaRPr lang="it-IT"/>
        </a:p>
      </dgm:t>
    </dgm:pt>
    <dgm:pt modelId="{31800F85-E0AD-4B86-9C04-B9CC45C0C560}" type="parTrans" cxnId="{80137BEB-9757-4D1B-ABD7-2CCA7E4E2B94}">
      <dgm:prSet/>
      <dgm:spPr/>
      <dgm:t>
        <a:bodyPr/>
        <a:lstStyle/>
        <a:p>
          <a:endParaRPr lang="it-IT"/>
        </a:p>
      </dgm:t>
    </dgm:pt>
    <dgm:pt modelId="{D85BE072-13B3-4E9A-B7EB-043E2CF718D5}" type="sibTrans" cxnId="{80137BEB-9757-4D1B-ABD7-2CCA7E4E2B94}">
      <dgm:prSet/>
      <dgm:spPr/>
      <dgm:t>
        <a:bodyPr/>
        <a:lstStyle/>
        <a:p>
          <a:endParaRPr lang="it-IT"/>
        </a:p>
      </dgm:t>
    </dgm:pt>
    <dgm:pt modelId="{43C9F2AD-77E1-4240-8ACA-52C1524204CB}">
      <dgm:prSet/>
      <dgm:spPr/>
      <dgm:t>
        <a:bodyPr/>
        <a:lstStyle/>
        <a:p>
          <a:pPr rtl="0"/>
          <a:r>
            <a:rPr lang="it-IT" smtClean="0"/>
            <a:t>ALLEGARE DOCUMENTO DI RICONOSCIMENTO</a:t>
          </a:r>
          <a:endParaRPr lang="it-IT"/>
        </a:p>
      </dgm:t>
    </dgm:pt>
    <dgm:pt modelId="{8898A1CA-3475-47D8-ADF8-ECDC6E4A0DBF}" type="parTrans" cxnId="{79F64C78-53C7-4A24-975D-B21849703FF6}">
      <dgm:prSet/>
      <dgm:spPr/>
      <dgm:t>
        <a:bodyPr/>
        <a:lstStyle/>
        <a:p>
          <a:endParaRPr lang="it-IT"/>
        </a:p>
      </dgm:t>
    </dgm:pt>
    <dgm:pt modelId="{3E1AA83A-94F3-4909-9C18-467048EF777F}" type="sibTrans" cxnId="{79F64C78-53C7-4A24-975D-B21849703FF6}">
      <dgm:prSet/>
      <dgm:spPr/>
      <dgm:t>
        <a:bodyPr/>
        <a:lstStyle/>
        <a:p>
          <a:endParaRPr lang="it-IT"/>
        </a:p>
      </dgm:t>
    </dgm:pt>
    <dgm:pt modelId="{DC63C538-6E84-43DF-BA02-6DD6C5FD0461}">
      <dgm:prSet/>
      <dgm:spPr/>
      <dgm:t>
        <a:bodyPr/>
        <a:lstStyle/>
        <a:p>
          <a:pPr rtl="0"/>
          <a:r>
            <a:rPr lang="it-IT" smtClean="0"/>
            <a:t>UPLOAD ISTANZA, INVIO E SCARICO RICEVUTA</a:t>
          </a:r>
          <a:endParaRPr lang="it-IT"/>
        </a:p>
      </dgm:t>
    </dgm:pt>
    <dgm:pt modelId="{75E6923F-CAD3-4290-B346-7169D41B44F8}" type="parTrans" cxnId="{DC56CDBF-BBD2-4020-9A8F-C119B761BF95}">
      <dgm:prSet/>
      <dgm:spPr/>
      <dgm:t>
        <a:bodyPr/>
        <a:lstStyle/>
        <a:p>
          <a:endParaRPr lang="it-IT"/>
        </a:p>
      </dgm:t>
    </dgm:pt>
    <dgm:pt modelId="{ECDC41E2-B3AA-4D2A-BA03-ECCE09BB72D2}" type="sibTrans" cxnId="{DC56CDBF-BBD2-4020-9A8F-C119B761BF95}">
      <dgm:prSet/>
      <dgm:spPr/>
      <dgm:t>
        <a:bodyPr/>
        <a:lstStyle/>
        <a:p>
          <a:endParaRPr lang="it-IT"/>
        </a:p>
      </dgm:t>
    </dgm:pt>
    <dgm:pt modelId="{7D29FBE0-0E83-450C-8232-9E185B452C5F}" type="pres">
      <dgm:prSet presAssocID="{DD7FC38D-F745-450E-8BBA-B9C80F8961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35FAD0-3A4A-497B-9363-67CC45CB117B}" type="pres">
      <dgm:prSet presAssocID="{DD7FC38D-F745-450E-8BBA-B9C80F8961E6}" presName="arrow" presStyleLbl="bgShp" presStyleIdx="0" presStyleCnt="1"/>
      <dgm:spPr/>
    </dgm:pt>
    <dgm:pt modelId="{F88D83B3-5852-4DE9-9DA1-6F12ABAE0849}" type="pres">
      <dgm:prSet presAssocID="{DD7FC38D-F745-450E-8BBA-B9C80F8961E6}" presName="points" presStyleCnt="0"/>
      <dgm:spPr/>
    </dgm:pt>
    <dgm:pt modelId="{54531448-B2D3-48C6-B24F-A22341C135CD}" type="pres">
      <dgm:prSet presAssocID="{E9048A27-A191-41DD-97D8-959A5B50C977}" presName="compositeA" presStyleCnt="0"/>
      <dgm:spPr/>
    </dgm:pt>
    <dgm:pt modelId="{9D30C42B-2F41-4C57-B346-2B900D482DE8}" type="pres">
      <dgm:prSet presAssocID="{E9048A27-A191-41DD-97D8-959A5B50C977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5D1706-B895-4803-B5D4-5FCDD6F62E55}" type="pres">
      <dgm:prSet presAssocID="{E9048A27-A191-41DD-97D8-959A5B50C977}" presName="circleA" presStyleLbl="node1" presStyleIdx="0" presStyleCnt="7"/>
      <dgm:spPr/>
    </dgm:pt>
    <dgm:pt modelId="{B31A2639-EC60-4202-B0CD-8D68BC73E8B6}" type="pres">
      <dgm:prSet presAssocID="{E9048A27-A191-41DD-97D8-959A5B50C977}" presName="spaceA" presStyleCnt="0"/>
      <dgm:spPr/>
    </dgm:pt>
    <dgm:pt modelId="{AEB9258E-DE25-4C98-8E8B-14271192F19B}" type="pres">
      <dgm:prSet presAssocID="{16F76B94-249D-480A-ACAB-F4A8863783E3}" presName="space" presStyleCnt="0"/>
      <dgm:spPr/>
    </dgm:pt>
    <dgm:pt modelId="{C1E39CCB-4BBF-4B1C-9848-7DFE1ABC949D}" type="pres">
      <dgm:prSet presAssocID="{0734072E-0BD9-4F7A-924B-DE31100D87A0}" presName="compositeB" presStyleCnt="0"/>
      <dgm:spPr/>
    </dgm:pt>
    <dgm:pt modelId="{9EBD050F-68E6-4EEA-A7DD-173A2EB826EF}" type="pres">
      <dgm:prSet presAssocID="{0734072E-0BD9-4F7A-924B-DE31100D87A0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403611-E0B8-4B3D-B08B-F3EB808A1131}" type="pres">
      <dgm:prSet presAssocID="{0734072E-0BD9-4F7A-924B-DE31100D87A0}" presName="circleB" presStyleLbl="node1" presStyleIdx="1" presStyleCnt="7"/>
      <dgm:spPr/>
    </dgm:pt>
    <dgm:pt modelId="{94F2365E-18A5-4D4F-87EE-DA3F04B0E9DA}" type="pres">
      <dgm:prSet presAssocID="{0734072E-0BD9-4F7A-924B-DE31100D87A0}" presName="spaceB" presStyleCnt="0"/>
      <dgm:spPr/>
    </dgm:pt>
    <dgm:pt modelId="{426136D5-1245-492C-A1DA-73BA351201EE}" type="pres">
      <dgm:prSet presAssocID="{9AEFEAA4-536D-437E-A6D2-812F237C42C8}" presName="space" presStyleCnt="0"/>
      <dgm:spPr/>
    </dgm:pt>
    <dgm:pt modelId="{2BEC6143-8F5B-4A6F-BC30-ADBEDA46707F}" type="pres">
      <dgm:prSet presAssocID="{894505CB-0835-456A-BA72-C625456FA425}" presName="compositeA" presStyleCnt="0"/>
      <dgm:spPr/>
    </dgm:pt>
    <dgm:pt modelId="{10672060-D99A-4C2D-8C2B-06A3E48D8BC0}" type="pres">
      <dgm:prSet presAssocID="{894505CB-0835-456A-BA72-C625456FA42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CB6B34-9553-4E54-8137-1FE6E7B3618E}" type="pres">
      <dgm:prSet presAssocID="{894505CB-0835-456A-BA72-C625456FA425}" presName="circleA" presStyleLbl="node1" presStyleIdx="2" presStyleCnt="7"/>
      <dgm:spPr/>
    </dgm:pt>
    <dgm:pt modelId="{25578A4A-A1B6-486A-BEA7-8540200E40AD}" type="pres">
      <dgm:prSet presAssocID="{894505CB-0835-456A-BA72-C625456FA425}" presName="spaceA" presStyleCnt="0"/>
      <dgm:spPr/>
    </dgm:pt>
    <dgm:pt modelId="{C6F010AF-4854-4A33-AA65-F30793359531}" type="pres">
      <dgm:prSet presAssocID="{9276CE33-13A5-4365-836A-CBA2A3580D45}" presName="space" presStyleCnt="0"/>
      <dgm:spPr/>
    </dgm:pt>
    <dgm:pt modelId="{4952F513-287D-4D1B-91FF-47541D161C30}" type="pres">
      <dgm:prSet presAssocID="{723AAB92-8C28-41D0-ACEC-B552E4CAC700}" presName="compositeB" presStyleCnt="0"/>
      <dgm:spPr/>
    </dgm:pt>
    <dgm:pt modelId="{35F5647C-BCF6-480F-ABA3-261B48D231C9}" type="pres">
      <dgm:prSet presAssocID="{723AAB92-8C28-41D0-ACEC-B552E4CAC700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5C41D3-CA51-4C21-926C-080543AE9BD4}" type="pres">
      <dgm:prSet presAssocID="{723AAB92-8C28-41D0-ACEC-B552E4CAC700}" presName="circleB" presStyleLbl="node1" presStyleIdx="3" presStyleCnt="7"/>
      <dgm:spPr/>
    </dgm:pt>
    <dgm:pt modelId="{291FC0FF-07A9-49C2-A566-F23B232FAB75}" type="pres">
      <dgm:prSet presAssocID="{723AAB92-8C28-41D0-ACEC-B552E4CAC700}" presName="spaceB" presStyleCnt="0"/>
      <dgm:spPr/>
    </dgm:pt>
    <dgm:pt modelId="{F9595843-072C-4B2B-8756-DA57EB37E0A4}" type="pres">
      <dgm:prSet presAssocID="{02323239-D30A-485A-BADA-223F69E0C402}" presName="space" presStyleCnt="0"/>
      <dgm:spPr/>
    </dgm:pt>
    <dgm:pt modelId="{4BE3A7FA-6B91-48AD-8E20-5B494678C329}" type="pres">
      <dgm:prSet presAssocID="{556F2BA5-1F5D-4A00-8901-A6621560F667}" presName="compositeA" presStyleCnt="0"/>
      <dgm:spPr/>
    </dgm:pt>
    <dgm:pt modelId="{640D55E4-4189-4D6D-B6A8-34F0E559DB22}" type="pres">
      <dgm:prSet presAssocID="{556F2BA5-1F5D-4A00-8901-A6621560F667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BF2717-84BF-4106-A703-3C021D12FEA1}" type="pres">
      <dgm:prSet presAssocID="{556F2BA5-1F5D-4A00-8901-A6621560F667}" presName="circleA" presStyleLbl="node1" presStyleIdx="4" presStyleCnt="7"/>
      <dgm:spPr/>
    </dgm:pt>
    <dgm:pt modelId="{389BF555-D94B-45C6-A659-3F9E80289B6A}" type="pres">
      <dgm:prSet presAssocID="{556F2BA5-1F5D-4A00-8901-A6621560F667}" presName="spaceA" presStyleCnt="0"/>
      <dgm:spPr/>
    </dgm:pt>
    <dgm:pt modelId="{66CDF69C-66C8-4B9D-8022-61E763584A89}" type="pres">
      <dgm:prSet presAssocID="{D85BE072-13B3-4E9A-B7EB-043E2CF718D5}" presName="space" presStyleCnt="0"/>
      <dgm:spPr/>
    </dgm:pt>
    <dgm:pt modelId="{9D40A885-96B7-4AA0-92EC-B84C99100552}" type="pres">
      <dgm:prSet presAssocID="{43C9F2AD-77E1-4240-8ACA-52C1524204CB}" presName="compositeB" presStyleCnt="0"/>
      <dgm:spPr/>
    </dgm:pt>
    <dgm:pt modelId="{68AE24BC-EB8E-423E-AD8B-0EA3449BCB99}" type="pres">
      <dgm:prSet presAssocID="{43C9F2AD-77E1-4240-8ACA-52C1524204CB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ADE117-5ED4-4EFD-8D85-BEB80856C1D9}" type="pres">
      <dgm:prSet presAssocID="{43C9F2AD-77E1-4240-8ACA-52C1524204CB}" presName="circleB" presStyleLbl="node1" presStyleIdx="5" presStyleCnt="7"/>
      <dgm:spPr/>
    </dgm:pt>
    <dgm:pt modelId="{05C4D2D0-DB38-4113-AB6C-D91EB113E099}" type="pres">
      <dgm:prSet presAssocID="{43C9F2AD-77E1-4240-8ACA-52C1524204CB}" presName="spaceB" presStyleCnt="0"/>
      <dgm:spPr/>
    </dgm:pt>
    <dgm:pt modelId="{058C4417-D53B-4DB4-A2C4-B3CA6E5B7F3E}" type="pres">
      <dgm:prSet presAssocID="{3E1AA83A-94F3-4909-9C18-467048EF777F}" presName="space" presStyleCnt="0"/>
      <dgm:spPr/>
    </dgm:pt>
    <dgm:pt modelId="{303DDBE4-ACF7-467C-AA6B-37F658202925}" type="pres">
      <dgm:prSet presAssocID="{DC63C538-6E84-43DF-BA02-6DD6C5FD0461}" presName="compositeA" presStyleCnt="0"/>
      <dgm:spPr/>
    </dgm:pt>
    <dgm:pt modelId="{66959352-6257-45EA-B43E-E3A0A3F53666}" type="pres">
      <dgm:prSet presAssocID="{DC63C538-6E84-43DF-BA02-6DD6C5FD0461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982593-114E-4EFC-A29D-B41B16240FD9}" type="pres">
      <dgm:prSet presAssocID="{DC63C538-6E84-43DF-BA02-6DD6C5FD0461}" presName="circleA" presStyleLbl="node1" presStyleIdx="6" presStyleCnt="7"/>
      <dgm:spPr/>
    </dgm:pt>
    <dgm:pt modelId="{38DFE5F9-67A1-46C2-B292-D817D91B3E38}" type="pres">
      <dgm:prSet presAssocID="{DC63C538-6E84-43DF-BA02-6DD6C5FD0461}" presName="spaceA" presStyleCnt="0"/>
      <dgm:spPr/>
    </dgm:pt>
  </dgm:ptLst>
  <dgm:cxnLst>
    <dgm:cxn modelId="{36F04354-68DB-42F4-9F31-AA2A5B849F2C}" type="presOf" srcId="{DD7FC38D-F745-450E-8BBA-B9C80F8961E6}" destId="{7D29FBE0-0E83-450C-8232-9E185B452C5F}" srcOrd="0" destOrd="0" presId="urn:microsoft.com/office/officeart/2005/8/layout/hProcess11"/>
    <dgm:cxn modelId="{80137BEB-9757-4D1B-ABD7-2CCA7E4E2B94}" srcId="{DD7FC38D-F745-450E-8BBA-B9C80F8961E6}" destId="{556F2BA5-1F5D-4A00-8901-A6621560F667}" srcOrd="4" destOrd="0" parTransId="{31800F85-E0AD-4B86-9C04-B9CC45C0C560}" sibTransId="{D85BE072-13B3-4E9A-B7EB-043E2CF718D5}"/>
    <dgm:cxn modelId="{DC56CDBF-BBD2-4020-9A8F-C119B761BF95}" srcId="{DD7FC38D-F745-450E-8BBA-B9C80F8961E6}" destId="{DC63C538-6E84-43DF-BA02-6DD6C5FD0461}" srcOrd="6" destOrd="0" parTransId="{75E6923F-CAD3-4290-B346-7169D41B44F8}" sibTransId="{ECDC41E2-B3AA-4D2A-BA03-ECCE09BB72D2}"/>
    <dgm:cxn modelId="{6A00AEE6-BFF1-4689-ABAA-3363C8751185}" srcId="{DD7FC38D-F745-450E-8BBA-B9C80F8961E6}" destId="{723AAB92-8C28-41D0-ACEC-B552E4CAC700}" srcOrd="3" destOrd="0" parTransId="{98CD5239-0424-43FD-8798-9F7F4779683D}" sibTransId="{02323239-D30A-485A-BADA-223F69E0C402}"/>
    <dgm:cxn modelId="{A48EC1EF-EDBB-4557-A009-38B28F317765}" type="presOf" srcId="{723AAB92-8C28-41D0-ACEC-B552E4CAC700}" destId="{35F5647C-BCF6-480F-ABA3-261B48D231C9}" srcOrd="0" destOrd="0" presId="urn:microsoft.com/office/officeart/2005/8/layout/hProcess11"/>
    <dgm:cxn modelId="{384AE959-47D9-4323-B056-8C0EB402C341}" srcId="{DD7FC38D-F745-450E-8BBA-B9C80F8961E6}" destId="{894505CB-0835-456A-BA72-C625456FA425}" srcOrd="2" destOrd="0" parTransId="{5ED8EC67-96FE-4B92-AB51-FE729D4714A5}" sibTransId="{9276CE33-13A5-4365-836A-CBA2A3580D45}"/>
    <dgm:cxn modelId="{D14482D2-0377-4F73-BBF3-D446360C0858}" srcId="{DD7FC38D-F745-450E-8BBA-B9C80F8961E6}" destId="{E9048A27-A191-41DD-97D8-959A5B50C977}" srcOrd="0" destOrd="0" parTransId="{79849453-E461-4F23-A85E-11741B540F89}" sibTransId="{16F76B94-249D-480A-ACAB-F4A8863783E3}"/>
    <dgm:cxn modelId="{CFB74D3E-6174-49B7-86DD-2F15EDB90607}" type="presOf" srcId="{0734072E-0BD9-4F7A-924B-DE31100D87A0}" destId="{9EBD050F-68E6-4EEA-A7DD-173A2EB826EF}" srcOrd="0" destOrd="0" presId="urn:microsoft.com/office/officeart/2005/8/layout/hProcess11"/>
    <dgm:cxn modelId="{1691DD23-88AD-4E38-A0F9-02982FD2F7FB}" type="presOf" srcId="{556F2BA5-1F5D-4A00-8901-A6621560F667}" destId="{640D55E4-4189-4D6D-B6A8-34F0E559DB22}" srcOrd="0" destOrd="0" presId="urn:microsoft.com/office/officeart/2005/8/layout/hProcess11"/>
    <dgm:cxn modelId="{253CB244-6149-4AC3-AAF2-CD4E1157A348}" type="presOf" srcId="{43C9F2AD-77E1-4240-8ACA-52C1524204CB}" destId="{68AE24BC-EB8E-423E-AD8B-0EA3449BCB99}" srcOrd="0" destOrd="0" presId="urn:microsoft.com/office/officeart/2005/8/layout/hProcess11"/>
    <dgm:cxn modelId="{7A8FE7DA-227A-4062-8AA0-DF61A66ADC8E}" type="presOf" srcId="{E9048A27-A191-41DD-97D8-959A5B50C977}" destId="{9D30C42B-2F41-4C57-B346-2B900D482DE8}" srcOrd="0" destOrd="0" presId="urn:microsoft.com/office/officeart/2005/8/layout/hProcess11"/>
    <dgm:cxn modelId="{239AF322-96F4-4261-9377-5FCBDD7540FF}" type="presOf" srcId="{894505CB-0835-456A-BA72-C625456FA425}" destId="{10672060-D99A-4C2D-8C2B-06A3E48D8BC0}" srcOrd="0" destOrd="0" presId="urn:microsoft.com/office/officeart/2005/8/layout/hProcess11"/>
    <dgm:cxn modelId="{7B98AF46-6EB9-4813-A1F2-300201F6B362}" type="presOf" srcId="{DC63C538-6E84-43DF-BA02-6DD6C5FD0461}" destId="{66959352-6257-45EA-B43E-E3A0A3F53666}" srcOrd="0" destOrd="0" presId="urn:microsoft.com/office/officeart/2005/8/layout/hProcess11"/>
    <dgm:cxn modelId="{3A430223-966C-493F-93A9-7FE4C81E62E1}" srcId="{DD7FC38D-F745-450E-8BBA-B9C80F8961E6}" destId="{0734072E-0BD9-4F7A-924B-DE31100D87A0}" srcOrd="1" destOrd="0" parTransId="{8F2BC719-7451-41EE-912A-EBC654536B8E}" sibTransId="{9AEFEAA4-536D-437E-A6D2-812F237C42C8}"/>
    <dgm:cxn modelId="{79F64C78-53C7-4A24-975D-B21849703FF6}" srcId="{DD7FC38D-F745-450E-8BBA-B9C80F8961E6}" destId="{43C9F2AD-77E1-4240-8ACA-52C1524204CB}" srcOrd="5" destOrd="0" parTransId="{8898A1CA-3475-47D8-ADF8-ECDC6E4A0DBF}" sibTransId="{3E1AA83A-94F3-4909-9C18-467048EF777F}"/>
    <dgm:cxn modelId="{7D2177B0-98D5-4063-9612-2BD321913B53}" type="presParOf" srcId="{7D29FBE0-0E83-450C-8232-9E185B452C5F}" destId="{6935FAD0-3A4A-497B-9363-67CC45CB117B}" srcOrd="0" destOrd="0" presId="urn:microsoft.com/office/officeart/2005/8/layout/hProcess11"/>
    <dgm:cxn modelId="{3182B226-804C-45ED-9393-57F9DD12ED87}" type="presParOf" srcId="{7D29FBE0-0E83-450C-8232-9E185B452C5F}" destId="{F88D83B3-5852-4DE9-9DA1-6F12ABAE0849}" srcOrd="1" destOrd="0" presId="urn:microsoft.com/office/officeart/2005/8/layout/hProcess11"/>
    <dgm:cxn modelId="{8319F161-5FAE-460A-AC38-6A50B7F510E0}" type="presParOf" srcId="{F88D83B3-5852-4DE9-9DA1-6F12ABAE0849}" destId="{54531448-B2D3-48C6-B24F-A22341C135CD}" srcOrd="0" destOrd="0" presId="urn:microsoft.com/office/officeart/2005/8/layout/hProcess11"/>
    <dgm:cxn modelId="{CF043483-84B7-455F-88F5-FFD95EDA2DDA}" type="presParOf" srcId="{54531448-B2D3-48C6-B24F-A22341C135CD}" destId="{9D30C42B-2F41-4C57-B346-2B900D482DE8}" srcOrd="0" destOrd="0" presId="urn:microsoft.com/office/officeart/2005/8/layout/hProcess11"/>
    <dgm:cxn modelId="{76A09414-EF73-4601-BF60-94C92A7A625D}" type="presParOf" srcId="{54531448-B2D3-48C6-B24F-A22341C135CD}" destId="{CA5D1706-B895-4803-B5D4-5FCDD6F62E55}" srcOrd="1" destOrd="0" presId="urn:microsoft.com/office/officeart/2005/8/layout/hProcess11"/>
    <dgm:cxn modelId="{5FC5EE5A-19F6-4F2C-A2F0-3CE98C47B1E7}" type="presParOf" srcId="{54531448-B2D3-48C6-B24F-A22341C135CD}" destId="{B31A2639-EC60-4202-B0CD-8D68BC73E8B6}" srcOrd="2" destOrd="0" presId="urn:microsoft.com/office/officeart/2005/8/layout/hProcess11"/>
    <dgm:cxn modelId="{A80C0CBF-DC64-450C-A1AF-8E087DE6561A}" type="presParOf" srcId="{F88D83B3-5852-4DE9-9DA1-6F12ABAE0849}" destId="{AEB9258E-DE25-4C98-8E8B-14271192F19B}" srcOrd="1" destOrd="0" presId="urn:microsoft.com/office/officeart/2005/8/layout/hProcess11"/>
    <dgm:cxn modelId="{F97E3DF7-E3F1-4D2D-8912-A633BE7D34DC}" type="presParOf" srcId="{F88D83B3-5852-4DE9-9DA1-6F12ABAE0849}" destId="{C1E39CCB-4BBF-4B1C-9848-7DFE1ABC949D}" srcOrd="2" destOrd="0" presId="urn:microsoft.com/office/officeart/2005/8/layout/hProcess11"/>
    <dgm:cxn modelId="{A4EB2E9F-EE31-443A-9C2B-4F22C0591CE7}" type="presParOf" srcId="{C1E39CCB-4BBF-4B1C-9848-7DFE1ABC949D}" destId="{9EBD050F-68E6-4EEA-A7DD-173A2EB826EF}" srcOrd="0" destOrd="0" presId="urn:microsoft.com/office/officeart/2005/8/layout/hProcess11"/>
    <dgm:cxn modelId="{6C0F9DFC-4353-4138-8B1E-870254265CA9}" type="presParOf" srcId="{C1E39CCB-4BBF-4B1C-9848-7DFE1ABC949D}" destId="{89403611-E0B8-4B3D-B08B-F3EB808A1131}" srcOrd="1" destOrd="0" presId="urn:microsoft.com/office/officeart/2005/8/layout/hProcess11"/>
    <dgm:cxn modelId="{60FB2086-5DFF-4ACF-982C-D7702AA7E53A}" type="presParOf" srcId="{C1E39CCB-4BBF-4B1C-9848-7DFE1ABC949D}" destId="{94F2365E-18A5-4D4F-87EE-DA3F04B0E9DA}" srcOrd="2" destOrd="0" presId="urn:microsoft.com/office/officeart/2005/8/layout/hProcess11"/>
    <dgm:cxn modelId="{70ADC314-C3D7-4EB1-A360-C28B974B543E}" type="presParOf" srcId="{F88D83B3-5852-4DE9-9DA1-6F12ABAE0849}" destId="{426136D5-1245-492C-A1DA-73BA351201EE}" srcOrd="3" destOrd="0" presId="urn:microsoft.com/office/officeart/2005/8/layout/hProcess11"/>
    <dgm:cxn modelId="{E2BDD3EE-3BA1-4417-AD10-8CAA62F26379}" type="presParOf" srcId="{F88D83B3-5852-4DE9-9DA1-6F12ABAE0849}" destId="{2BEC6143-8F5B-4A6F-BC30-ADBEDA46707F}" srcOrd="4" destOrd="0" presId="urn:microsoft.com/office/officeart/2005/8/layout/hProcess11"/>
    <dgm:cxn modelId="{158E71C3-4CB8-4AA1-974A-F5521A6E687B}" type="presParOf" srcId="{2BEC6143-8F5B-4A6F-BC30-ADBEDA46707F}" destId="{10672060-D99A-4C2D-8C2B-06A3E48D8BC0}" srcOrd="0" destOrd="0" presId="urn:microsoft.com/office/officeart/2005/8/layout/hProcess11"/>
    <dgm:cxn modelId="{FFC9B9C9-B0A8-45B2-91AD-70DA411D8D23}" type="presParOf" srcId="{2BEC6143-8F5B-4A6F-BC30-ADBEDA46707F}" destId="{F7CB6B34-9553-4E54-8137-1FE6E7B3618E}" srcOrd="1" destOrd="0" presId="urn:microsoft.com/office/officeart/2005/8/layout/hProcess11"/>
    <dgm:cxn modelId="{17798860-AF49-4318-A6B3-6101D59DA016}" type="presParOf" srcId="{2BEC6143-8F5B-4A6F-BC30-ADBEDA46707F}" destId="{25578A4A-A1B6-486A-BEA7-8540200E40AD}" srcOrd="2" destOrd="0" presId="urn:microsoft.com/office/officeart/2005/8/layout/hProcess11"/>
    <dgm:cxn modelId="{00346F58-0F43-4706-ADE7-258351BEA69D}" type="presParOf" srcId="{F88D83B3-5852-4DE9-9DA1-6F12ABAE0849}" destId="{C6F010AF-4854-4A33-AA65-F30793359531}" srcOrd="5" destOrd="0" presId="urn:microsoft.com/office/officeart/2005/8/layout/hProcess11"/>
    <dgm:cxn modelId="{B28E357B-F25D-4689-AEED-E899FEA88D88}" type="presParOf" srcId="{F88D83B3-5852-4DE9-9DA1-6F12ABAE0849}" destId="{4952F513-287D-4D1B-91FF-47541D161C30}" srcOrd="6" destOrd="0" presId="urn:microsoft.com/office/officeart/2005/8/layout/hProcess11"/>
    <dgm:cxn modelId="{E4032876-AAEB-4085-A9B4-0933223C65C2}" type="presParOf" srcId="{4952F513-287D-4D1B-91FF-47541D161C30}" destId="{35F5647C-BCF6-480F-ABA3-261B48D231C9}" srcOrd="0" destOrd="0" presId="urn:microsoft.com/office/officeart/2005/8/layout/hProcess11"/>
    <dgm:cxn modelId="{AD288736-BAC6-4326-A954-5847A7465648}" type="presParOf" srcId="{4952F513-287D-4D1B-91FF-47541D161C30}" destId="{365C41D3-CA51-4C21-926C-080543AE9BD4}" srcOrd="1" destOrd="0" presId="urn:microsoft.com/office/officeart/2005/8/layout/hProcess11"/>
    <dgm:cxn modelId="{6EFDA424-0E39-445D-B29B-D87390C0341C}" type="presParOf" srcId="{4952F513-287D-4D1B-91FF-47541D161C30}" destId="{291FC0FF-07A9-49C2-A566-F23B232FAB75}" srcOrd="2" destOrd="0" presId="urn:microsoft.com/office/officeart/2005/8/layout/hProcess11"/>
    <dgm:cxn modelId="{860D4434-92C0-45D3-962C-653C717897D9}" type="presParOf" srcId="{F88D83B3-5852-4DE9-9DA1-6F12ABAE0849}" destId="{F9595843-072C-4B2B-8756-DA57EB37E0A4}" srcOrd="7" destOrd="0" presId="urn:microsoft.com/office/officeart/2005/8/layout/hProcess11"/>
    <dgm:cxn modelId="{17717260-57DD-41C6-8B3D-0B6B7F703A35}" type="presParOf" srcId="{F88D83B3-5852-4DE9-9DA1-6F12ABAE0849}" destId="{4BE3A7FA-6B91-48AD-8E20-5B494678C329}" srcOrd="8" destOrd="0" presId="urn:microsoft.com/office/officeart/2005/8/layout/hProcess11"/>
    <dgm:cxn modelId="{D76753E1-9532-4CBD-BAA6-D37CDB1C4BD1}" type="presParOf" srcId="{4BE3A7FA-6B91-48AD-8E20-5B494678C329}" destId="{640D55E4-4189-4D6D-B6A8-34F0E559DB22}" srcOrd="0" destOrd="0" presId="urn:microsoft.com/office/officeart/2005/8/layout/hProcess11"/>
    <dgm:cxn modelId="{1FE14849-8416-4BF1-9EC9-E011DC13F0AC}" type="presParOf" srcId="{4BE3A7FA-6B91-48AD-8E20-5B494678C329}" destId="{F5BF2717-84BF-4106-A703-3C021D12FEA1}" srcOrd="1" destOrd="0" presId="urn:microsoft.com/office/officeart/2005/8/layout/hProcess11"/>
    <dgm:cxn modelId="{219FB4ED-C3D3-4E62-A35B-FABF7D5014CB}" type="presParOf" srcId="{4BE3A7FA-6B91-48AD-8E20-5B494678C329}" destId="{389BF555-D94B-45C6-A659-3F9E80289B6A}" srcOrd="2" destOrd="0" presId="urn:microsoft.com/office/officeart/2005/8/layout/hProcess11"/>
    <dgm:cxn modelId="{5B4B918E-F1C9-4C67-B342-01539C2ECB4F}" type="presParOf" srcId="{F88D83B3-5852-4DE9-9DA1-6F12ABAE0849}" destId="{66CDF69C-66C8-4B9D-8022-61E763584A89}" srcOrd="9" destOrd="0" presId="urn:microsoft.com/office/officeart/2005/8/layout/hProcess11"/>
    <dgm:cxn modelId="{66E8F409-3277-4124-A998-E02273A8B9C0}" type="presParOf" srcId="{F88D83B3-5852-4DE9-9DA1-6F12ABAE0849}" destId="{9D40A885-96B7-4AA0-92EC-B84C99100552}" srcOrd="10" destOrd="0" presId="urn:microsoft.com/office/officeart/2005/8/layout/hProcess11"/>
    <dgm:cxn modelId="{46C7D403-2E94-44AC-86A7-43EF600862F5}" type="presParOf" srcId="{9D40A885-96B7-4AA0-92EC-B84C99100552}" destId="{68AE24BC-EB8E-423E-AD8B-0EA3449BCB99}" srcOrd="0" destOrd="0" presId="urn:microsoft.com/office/officeart/2005/8/layout/hProcess11"/>
    <dgm:cxn modelId="{2A795B0F-9C8A-4B70-98AD-A08A90A51350}" type="presParOf" srcId="{9D40A885-96B7-4AA0-92EC-B84C99100552}" destId="{99ADE117-5ED4-4EFD-8D85-BEB80856C1D9}" srcOrd="1" destOrd="0" presId="urn:microsoft.com/office/officeart/2005/8/layout/hProcess11"/>
    <dgm:cxn modelId="{239AACA1-2696-45B2-8D71-A1229D7AEDA2}" type="presParOf" srcId="{9D40A885-96B7-4AA0-92EC-B84C99100552}" destId="{05C4D2D0-DB38-4113-AB6C-D91EB113E099}" srcOrd="2" destOrd="0" presId="urn:microsoft.com/office/officeart/2005/8/layout/hProcess11"/>
    <dgm:cxn modelId="{17E01F41-C8EB-4E28-81E7-76B71AD561C8}" type="presParOf" srcId="{F88D83B3-5852-4DE9-9DA1-6F12ABAE0849}" destId="{058C4417-D53B-4DB4-A2C4-B3CA6E5B7F3E}" srcOrd="11" destOrd="0" presId="urn:microsoft.com/office/officeart/2005/8/layout/hProcess11"/>
    <dgm:cxn modelId="{03A442C5-2BF9-4917-B3DE-DD0996757152}" type="presParOf" srcId="{F88D83B3-5852-4DE9-9DA1-6F12ABAE0849}" destId="{303DDBE4-ACF7-467C-AA6B-37F658202925}" srcOrd="12" destOrd="0" presId="urn:microsoft.com/office/officeart/2005/8/layout/hProcess11"/>
    <dgm:cxn modelId="{AA251BF0-1789-46A3-A18D-FF97425B1D81}" type="presParOf" srcId="{303DDBE4-ACF7-467C-AA6B-37F658202925}" destId="{66959352-6257-45EA-B43E-E3A0A3F53666}" srcOrd="0" destOrd="0" presId="urn:microsoft.com/office/officeart/2005/8/layout/hProcess11"/>
    <dgm:cxn modelId="{48BDFA9C-A2AF-464C-97C5-BAFAF380F6BC}" type="presParOf" srcId="{303DDBE4-ACF7-467C-AA6B-37F658202925}" destId="{1E982593-114E-4EFC-A29D-B41B16240FD9}" srcOrd="1" destOrd="0" presId="urn:microsoft.com/office/officeart/2005/8/layout/hProcess11"/>
    <dgm:cxn modelId="{18DF6D99-1CDC-4FB8-B9D2-D1C0B1EFA06C}" type="presParOf" srcId="{303DDBE4-ACF7-467C-AA6B-37F658202925}" destId="{38DFE5F9-67A1-46C2-B292-D817D91B3E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13700-9CBE-4AE3-9DF5-445D0A02E46C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C5ACBAE9-3F79-4412-AD32-27A64B91CA13}">
      <dgm:prSet/>
      <dgm:spPr/>
      <dgm:t>
        <a:bodyPr/>
        <a:lstStyle/>
        <a:p>
          <a:pPr rtl="0"/>
          <a:r>
            <a:rPr lang="it-IT" dirty="0" smtClean="0"/>
            <a:t>MANCANZA DI CORRISPONDENZA TRA CREDITI INDICATI E COMUNICAZIONE AL MIMIT </a:t>
          </a:r>
          <a:endParaRPr lang="it-IT" dirty="0"/>
        </a:p>
      </dgm:t>
    </dgm:pt>
    <dgm:pt modelId="{46DC33F9-3139-4DC6-B989-E4D6462AD3F0}" type="parTrans" cxnId="{25B1D017-719E-4475-BC23-D01B02122671}">
      <dgm:prSet/>
      <dgm:spPr/>
      <dgm:t>
        <a:bodyPr/>
        <a:lstStyle/>
        <a:p>
          <a:endParaRPr lang="it-IT"/>
        </a:p>
      </dgm:t>
    </dgm:pt>
    <dgm:pt modelId="{D3C5A93A-5B15-4EAA-94C7-D22B0BE96DB5}" type="sibTrans" cxnId="{25B1D017-719E-4475-BC23-D01B02122671}">
      <dgm:prSet/>
      <dgm:spPr/>
      <dgm:t>
        <a:bodyPr/>
        <a:lstStyle/>
        <a:p>
          <a:endParaRPr lang="it-IT"/>
        </a:p>
      </dgm:t>
    </dgm:pt>
    <dgm:pt modelId="{E5975AA8-1736-4810-8C33-C5262E41C39B}">
      <dgm:prSet/>
      <dgm:spPr/>
      <dgm:t>
        <a:bodyPr/>
        <a:lstStyle/>
        <a:p>
          <a:pPr rtl="0"/>
          <a:r>
            <a:rPr lang="it-IT" dirty="0" smtClean="0"/>
            <a:t>SCARTO DEL MODELLO F24</a:t>
          </a:r>
          <a:endParaRPr lang="it-IT" dirty="0"/>
        </a:p>
      </dgm:t>
    </dgm:pt>
    <dgm:pt modelId="{B65F7C19-475A-4E7E-A65B-E666E943B533}" type="parTrans" cxnId="{87BD86AC-AC7F-4E77-AE42-796E97C1E1B9}">
      <dgm:prSet/>
      <dgm:spPr/>
      <dgm:t>
        <a:bodyPr/>
        <a:lstStyle/>
        <a:p>
          <a:endParaRPr lang="it-IT"/>
        </a:p>
      </dgm:t>
    </dgm:pt>
    <dgm:pt modelId="{DE44A744-30AC-4312-9DFB-451E20450630}" type="sibTrans" cxnId="{87BD86AC-AC7F-4E77-AE42-796E97C1E1B9}">
      <dgm:prSet/>
      <dgm:spPr/>
      <dgm:t>
        <a:bodyPr/>
        <a:lstStyle/>
        <a:p>
          <a:endParaRPr lang="it-IT"/>
        </a:p>
      </dgm:t>
    </dgm:pt>
    <dgm:pt modelId="{C054EFB3-C55B-49AB-9D22-A081B09F3840}" type="pres">
      <dgm:prSet presAssocID="{7A013700-9CBE-4AE3-9DF5-445D0A02E4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8EEF17-690E-47A3-8A8C-8CE30AF57F7A}" type="pres">
      <dgm:prSet presAssocID="{C5ACBAE9-3F79-4412-AD32-27A64B91CA1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39AB1B-90A0-420F-B6E3-6EA58F19689C}" type="pres">
      <dgm:prSet presAssocID="{D3C5A93A-5B15-4EAA-94C7-D22B0BE96DB5}" presName="sibTrans" presStyleLbl="sibTrans2D1" presStyleIdx="0" presStyleCnt="1"/>
      <dgm:spPr/>
      <dgm:t>
        <a:bodyPr/>
        <a:lstStyle/>
        <a:p>
          <a:endParaRPr lang="it-IT"/>
        </a:p>
      </dgm:t>
    </dgm:pt>
    <dgm:pt modelId="{2AA81DB8-4865-43ED-8032-2307F9CE91C3}" type="pres">
      <dgm:prSet presAssocID="{D3C5A93A-5B15-4EAA-94C7-D22B0BE96DB5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ED70C05C-2207-4DF8-92E6-5D3C33E110E9}" type="pres">
      <dgm:prSet presAssocID="{E5975AA8-1736-4810-8C33-C5262E41C3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B1D017-719E-4475-BC23-D01B02122671}" srcId="{7A013700-9CBE-4AE3-9DF5-445D0A02E46C}" destId="{C5ACBAE9-3F79-4412-AD32-27A64B91CA13}" srcOrd="0" destOrd="0" parTransId="{46DC33F9-3139-4DC6-B989-E4D6462AD3F0}" sibTransId="{D3C5A93A-5B15-4EAA-94C7-D22B0BE96DB5}"/>
    <dgm:cxn modelId="{1A1DE1EB-2098-4287-B7EC-2CF045217FD5}" type="presOf" srcId="{7A013700-9CBE-4AE3-9DF5-445D0A02E46C}" destId="{C054EFB3-C55B-49AB-9D22-A081B09F3840}" srcOrd="0" destOrd="0" presId="urn:microsoft.com/office/officeart/2005/8/layout/process1"/>
    <dgm:cxn modelId="{164019EB-3F91-4902-A8CA-9F1F4A5C7E22}" type="presOf" srcId="{C5ACBAE9-3F79-4412-AD32-27A64B91CA13}" destId="{808EEF17-690E-47A3-8A8C-8CE30AF57F7A}" srcOrd="0" destOrd="0" presId="urn:microsoft.com/office/officeart/2005/8/layout/process1"/>
    <dgm:cxn modelId="{87BD86AC-AC7F-4E77-AE42-796E97C1E1B9}" srcId="{7A013700-9CBE-4AE3-9DF5-445D0A02E46C}" destId="{E5975AA8-1736-4810-8C33-C5262E41C39B}" srcOrd="1" destOrd="0" parTransId="{B65F7C19-475A-4E7E-A65B-E666E943B533}" sibTransId="{DE44A744-30AC-4312-9DFB-451E20450630}"/>
    <dgm:cxn modelId="{53BBC169-23D4-4741-A79A-09521138E8A4}" type="presOf" srcId="{D3C5A93A-5B15-4EAA-94C7-D22B0BE96DB5}" destId="{2AA81DB8-4865-43ED-8032-2307F9CE91C3}" srcOrd="1" destOrd="0" presId="urn:microsoft.com/office/officeart/2005/8/layout/process1"/>
    <dgm:cxn modelId="{5F503618-9903-4738-8953-65647F9A00A9}" type="presOf" srcId="{D3C5A93A-5B15-4EAA-94C7-D22B0BE96DB5}" destId="{8039AB1B-90A0-420F-B6E3-6EA58F19689C}" srcOrd="0" destOrd="0" presId="urn:microsoft.com/office/officeart/2005/8/layout/process1"/>
    <dgm:cxn modelId="{D21BE0DA-7B3C-4DBD-B47F-AF726717A4A4}" type="presOf" srcId="{E5975AA8-1736-4810-8C33-C5262E41C39B}" destId="{ED70C05C-2207-4DF8-92E6-5D3C33E110E9}" srcOrd="0" destOrd="0" presId="urn:microsoft.com/office/officeart/2005/8/layout/process1"/>
    <dgm:cxn modelId="{A11AFC8C-F754-48E5-917A-8B79B9C9EBEE}" type="presParOf" srcId="{C054EFB3-C55B-49AB-9D22-A081B09F3840}" destId="{808EEF17-690E-47A3-8A8C-8CE30AF57F7A}" srcOrd="0" destOrd="0" presId="urn:microsoft.com/office/officeart/2005/8/layout/process1"/>
    <dgm:cxn modelId="{2694A41B-BE75-49E1-A323-64E0B754863E}" type="presParOf" srcId="{C054EFB3-C55B-49AB-9D22-A081B09F3840}" destId="{8039AB1B-90A0-420F-B6E3-6EA58F19689C}" srcOrd="1" destOrd="0" presId="urn:microsoft.com/office/officeart/2005/8/layout/process1"/>
    <dgm:cxn modelId="{81C5E217-5F04-4DC1-B27D-7A21EC8C4FB9}" type="presParOf" srcId="{8039AB1B-90A0-420F-B6E3-6EA58F19689C}" destId="{2AA81DB8-4865-43ED-8032-2307F9CE91C3}" srcOrd="0" destOrd="0" presId="urn:microsoft.com/office/officeart/2005/8/layout/process1"/>
    <dgm:cxn modelId="{5C4F2408-96B3-4BF7-91D3-9E384E0A87FB}" type="presParOf" srcId="{C054EFB3-C55B-49AB-9D22-A081B09F3840}" destId="{ED70C05C-2207-4DF8-92E6-5D3C33E110E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2FFDC-6C32-406F-B8F1-4EFF750AC3B1}" type="doc">
      <dgm:prSet loTypeId="urn:microsoft.com/office/officeart/2005/8/layout/hProcess7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CA0B303-9297-45EC-9661-5AB771498CB2}">
      <dgm:prSet phldrT="[Testo]"/>
      <dgm:spPr/>
      <dgm:t>
        <a:bodyPr/>
        <a:lstStyle/>
        <a:p>
          <a:r>
            <a:rPr lang="it-IT" dirty="0" smtClean="0"/>
            <a:t>AMBITO OGGETTIVO</a:t>
          </a:r>
          <a:endParaRPr lang="it-IT" dirty="0"/>
        </a:p>
      </dgm:t>
    </dgm:pt>
    <dgm:pt modelId="{D1C79175-956F-4E66-A9C8-3E794C8249AB}" type="parTrans" cxnId="{AF3EDFB4-79BE-447A-A509-4C7078005CBA}">
      <dgm:prSet/>
      <dgm:spPr/>
      <dgm:t>
        <a:bodyPr/>
        <a:lstStyle/>
        <a:p>
          <a:endParaRPr lang="it-IT"/>
        </a:p>
      </dgm:t>
    </dgm:pt>
    <dgm:pt modelId="{88A84F43-90F1-41CC-BD9D-93E03376751B}" type="sibTrans" cxnId="{AF3EDFB4-79BE-447A-A509-4C7078005CBA}">
      <dgm:prSet/>
      <dgm:spPr/>
      <dgm:t>
        <a:bodyPr/>
        <a:lstStyle/>
        <a:p>
          <a:endParaRPr lang="it-IT"/>
        </a:p>
      </dgm:t>
    </dgm:pt>
    <dgm:pt modelId="{A99AE1E7-36A6-4826-8CDD-1D471FA7CA30}">
      <dgm:prSet phldrT="[Testo]"/>
      <dgm:spPr/>
      <dgm:t>
        <a:bodyPr/>
        <a:lstStyle/>
        <a:p>
          <a:r>
            <a:rPr lang="it-IT" dirty="0" smtClean="0"/>
            <a:t>INVESTIMENTI REALIZZATI IN ANNI 2021-2022 ED INTERCONNESSI IN ANNI SUCCESSIVI</a:t>
          </a:r>
          <a:endParaRPr lang="it-IT" dirty="0"/>
        </a:p>
      </dgm:t>
    </dgm:pt>
    <dgm:pt modelId="{DE4B8E28-6CAB-4D80-86C2-5577DCD1AACE}" type="parTrans" cxnId="{180E16AC-EC43-4C11-AA0A-00ADDBD6D46C}">
      <dgm:prSet/>
      <dgm:spPr/>
      <dgm:t>
        <a:bodyPr/>
        <a:lstStyle/>
        <a:p>
          <a:endParaRPr lang="it-IT"/>
        </a:p>
      </dgm:t>
    </dgm:pt>
    <dgm:pt modelId="{EC5D0A63-6CA5-42CD-B82A-1F2B3D4C5643}" type="sibTrans" cxnId="{180E16AC-EC43-4C11-AA0A-00ADDBD6D46C}">
      <dgm:prSet/>
      <dgm:spPr/>
      <dgm:t>
        <a:bodyPr/>
        <a:lstStyle/>
        <a:p>
          <a:endParaRPr lang="it-IT"/>
        </a:p>
      </dgm:t>
    </dgm:pt>
    <dgm:pt modelId="{F44DBF6C-9DD7-49CE-8D20-2D964E8633D3}">
      <dgm:prSet phldrT="[Testo]"/>
      <dgm:spPr/>
      <dgm:t>
        <a:bodyPr/>
        <a:lstStyle/>
        <a:p>
          <a:r>
            <a:rPr lang="it-IT" dirty="0" smtClean="0"/>
            <a:t>PROBLEMATICA</a:t>
          </a:r>
          <a:endParaRPr lang="it-IT" dirty="0"/>
        </a:p>
      </dgm:t>
    </dgm:pt>
    <dgm:pt modelId="{7743E415-91AA-44E3-88F8-61DA7BB93E59}" type="parTrans" cxnId="{E43B2CAC-6618-490D-B4BF-63E755608A36}">
      <dgm:prSet/>
      <dgm:spPr/>
      <dgm:t>
        <a:bodyPr/>
        <a:lstStyle/>
        <a:p>
          <a:endParaRPr lang="it-IT"/>
        </a:p>
      </dgm:t>
    </dgm:pt>
    <dgm:pt modelId="{0B966CA1-1CF6-457F-87C7-604100C118D5}" type="sibTrans" cxnId="{E43B2CAC-6618-490D-B4BF-63E755608A36}">
      <dgm:prSet/>
      <dgm:spPr/>
      <dgm:t>
        <a:bodyPr/>
        <a:lstStyle/>
        <a:p>
          <a:endParaRPr lang="it-IT"/>
        </a:p>
      </dgm:t>
    </dgm:pt>
    <dgm:pt modelId="{71EADF42-C454-40CA-AB53-33684111E8E3}">
      <dgm:prSet phldrT="[Testo]"/>
      <dgm:spPr/>
      <dgm:t>
        <a:bodyPr/>
        <a:lstStyle/>
        <a:p>
          <a:r>
            <a:rPr lang="it-IT" dirty="0" smtClean="0"/>
            <a:t>INDICAZIONE IN F24 ANNO INTERCONNESSIONE (RIS. ADE N. 3/E/2021)CON SCARTO DELLA FORNITURA PER MANCATA  COMUNICAZIONE AL MIMIT</a:t>
          </a:r>
          <a:endParaRPr lang="it-IT" dirty="0"/>
        </a:p>
      </dgm:t>
    </dgm:pt>
    <dgm:pt modelId="{21B2B8AE-5C96-4F69-8CAA-51E51156C62A}" type="parTrans" cxnId="{08B19B6B-83E2-4078-9602-4A413E695FC2}">
      <dgm:prSet/>
      <dgm:spPr/>
      <dgm:t>
        <a:bodyPr/>
        <a:lstStyle/>
        <a:p>
          <a:endParaRPr lang="it-IT"/>
        </a:p>
      </dgm:t>
    </dgm:pt>
    <dgm:pt modelId="{96A23452-6D8D-4385-A5BF-16E91C72CEA7}" type="sibTrans" cxnId="{08B19B6B-83E2-4078-9602-4A413E695FC2}">
      <dgm:prSet/>
      <dgm:spPr/>
      <dgm:t>
        <a:bodyPr/>
        <a:lstStyle/>
        <a:p>
          <a:endParaRPr lang="it-IT"/>
        </a:p>
      </dgm:t>
    </dgm:pt>
    <dgm:pt modelId="{F8B92C76-FF5A-4A1D-967C-68F118550752}">
      <dgm:prSet phldrT="[Testo]"/>
      <dgm:spPr/>
      <dgm:t>
        <a:bodyPr/>
        <a:lstStyle/>
        <a:p>
          <a:r>
            <a:rPr lang="it-IT" dirty="0" smtClean="0"/>
            <a:t>SOLUZIONE DI PRASSI</a:t>
          </a:r>
          <a:endParaRPr lang="it-IT" dirty="0"/>
        </a:p>
      </dgm:t>
    </dgm:pt>
    <dgm:pt modelId="{BCF53F3C-1F8D-4FE6-8044-722E19F066C0}" type="parTrans" cxnId="{30C97A24-50C5-40BF-9FF4-42A6AA4B9C8E}">
      <dgm:prSet/>
      <dgm:spPr/>
      <dgm:t>
        <a:bodyPr/>
        <a:lstStyle/>
        <a:p>
          <a:endParaRPr lang="it-IT"/>
        </a:p>
      </dgm:t>
    </dgm:pt>
    <dgm:pt modelId="{6C263425-6385-4537-9149-7FC531A5DE65}" type="sibTrans" cxnId="{30C97A24-50C5-40BF-9FF4-42A6AA4B9C8E}">
      <dgm:prSet/>
      <dgm:spPr/>
      <dgm:t>
        <a:bodyPr/>
        <a:lstStyle/>
        <a:p>
          <a:endParaRPr lang="it-IT"/>
        </a:p>
      </dgm:t>
    </dgm:pt>
    <dgm:pt modelId="{23765AAC-0435-48E7-9BEB-9948E672E888}">
      <dgm:prSet phldrT="[Testo]"/>
      <dgm:spPr/>
      <dgm:t>
        <a:bodyPr/>
        <a:lstStyle/>
        <a:p>
          <a:r>
            <a:rPr lang="it-IT" dirty="0" smtClean="0"/>
            <a:t>INDICARE ANNO DI REALIZZAZIONE DELL’INVESTIMENTO</a:t>
          </a:r>
        </a:p>
        <a:p>
          <a:endParaRPr lang="it-IT" dirty="0" smtClean="0"/>
        </a:p>
        <a:p>
          <a:r>
            <a:rPr lang="it-IT" dirty="0" smtClean="0"/>
            <a:t>FAQ 16/04/2024</a:t>
          </a:r>
        </a:p>
      </dgm:t>
    </dgm:pt>
    <dgm:pt modelId="{9EE2EC99-7C1B-45D7-BA5D-C06387A3DEF9}" type="parTrans" cxnId="{D6DF4C1B-7641-4A51-AF06-EF6726EEE89B}">
      <dgm:prSet/>
      <dgm:spPr/>
      <dgm:t>
        <a:bodyPr/>
        <a:lstStyle/>
        <a:p>
          <a:endParaRPr lang="it-IT"/>
        </a:p>
      </dgm:t>
    </dgm:pt>
    <dgm:pt modelId="{7A0256AD-8B04-4CD2-9F3A-80CCE2052AB0}" type="sibTrans" cxnId="{D6DF4C1B-7641-4A51-AF06-EF6726EEE89B}">
      <dgm:prSet/>
      <dgm:spPr/>
      <dgm:t>
        <a:bodyPr/>
        <a:lstStyle/>
        <a:p>
          <a:endParaRPr lang="it-IT"/>
        </a:p>
      </dgm:t>
    </dgm:pt>
    <dgm:pt modelId="{666B71EE-47AB-46C8-AF30-92B73D33A422}">
      <dgm:prSet/>
      <dgm:spPr/>
      <dgm:t>
        <a:bodyPr/>
        <a:lstStyle/>
        <a:p>
          <a:r>
            <a:rPr lang="it-IT" dirty="0" smtClean="0"/>
            <a:t>RIFERIMENTO NORMATIVO</a:t>
          </a:r>
          <a:endParaRPr lang="it-IT" dirty="0"/>
        </a:p>
      </dgm:t>
    </dgm:pt>
    <dgm:pt modelId="{49E8E885-1170-445A-BEFF-78B471EE4330}" type="parTrans" cxnId="{17EFB56B-D835-46B0-86B0-ABF04E97E98F}">
      <dgm:prSet/>
      <dgm:spPr/>
      <dgm:t>
        <a:bodyPr/>
        <a:lstStyle/>
        <a:p>
          <a:endParaRPr lang="it-IT"/>
        </a:p>
      </dgm:t>
    </dgm:pt>
    <dgm:pt modelId="{AE5396A6-352B-435A-8C20-BB22CD065632}" type="sibTrans" cxnId="{17EFB56B-D835-46B0-86B0-ABF04E97E98F}">
      <dgm:prSet/>
      <dgm:spPr/>
      <dgm:t>
        <a:bodyPr/>
        <a:lstStyle/>
        <a:p>
          <a:endParaRPr lang="it-IT"/>
        </a:p>
      </dgm:t>
    </dgm:pt>
    <dgm:pt modelId="{CC614130-72EF-4796-A053-155F989A2015}" type="pres">
      <dgm:prSet presAssocID="{F782FFDC-6C32-406F-B8F1-4EFF750AC3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AA4237-03A2-4DFF-8AC8-34CF32DC60B5}" type="pres">
      <dgm:prSet presAssocID="{ACA0B303-9297-45EC-9661-5AB771498CB2}" presName="compositeNode" presStyleCnt="0">
        <dgm:presLayoutVars>
          <dgm:bulletEnabled val="1"/>
        </dgm:presLayoutVars>
      </dgm:prSet>
      <dgm:spPr/>
    </dgm:pt>
    <dgm:pt modelId="{C29FE0A4-2111-4AAE-AC38-C7068D13673F}" type="pres">
      <dgm:prSet presAssocID="{ACA0B303-9297-45EC-9661-5AB771498CB2}" presName="bgRect" presStyleLbl="node1" presStyleIdx="0" presStyleCnt="4"/>
      <dgm:spPr/>
      <dgm:t>
        <a:bodyPr/>
        <a:lstStyle/>
        <a:p>
          <a:endParaRPr lang="it-IT"/>
        </a:p>
      </dgm:t>
    </dgm:pt>
    <dgm:pt modelId="{B0CF6D35-46E3-4A4D-8965-D402422A0798}" type="pres">
      <dgm:prSet presAssocID="{ACA0B303-9297-45EC-9661-5AB771498CB2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76F275-52EF-4399-847E-E7BDE275B980}" type="pres">
      <dgm:prSet presAssocID="{ACA0B303-9297-45EC-9661-5AB771498CB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A157BF-AB3E-41D9-8EAB-E42A92DF61A7}" type="pres">
      <dgm:prSet presAssocID="{88A84F43-90F1-41CC-BD9D-93E03376751B}" presName="hSp" presStyleCnt="0"/>
      <dgm:spPr/>
    </dgm:pt>
    <dgm:pt modelId="{106CDE77-DB9E-4E10-A07B-5C9FCD9E343E}" type="pres">
      <dgm:prSet presAssocID="{88A84F43-90F1-41CC-BD9D-93E03376751B}" presName="vProcSp" presStyleCnt="0"/>
      <dgm:spPr/>
    </dgm:pt>
    <dgm:pt modelId="{279CA4E0-CA73-42F4-AA03-CFFAE10BEA2C}" type="pres">
      <dgm:prSet presAssocID="{88A84F43-90F1-41CC-BD9D-93E03376751B}" presName="vSp1" presStyleCnt="0"/>
      <dgm:spPr/>
    </dgm:pt>
    <dgm:pt modelId="{56773FED-BE48-4D9A-BC13-0CFEBF1D0914}" type="pres">
      <dgm:prSet presAssocID="{88A84F43-90F1-41CC-BD9D-93E03376751B}" presName="simulatedConn" presStyleLbl="solidFgAcc1" presStyleIdx="0" presStyleCnt="3"/>
      <dgm:spPr/>
    </dgm:pt>
    <dgm:pt modelId="{00A604C6-4BB5-4BA3-B017-251DED3D2640}" type="pres">
      <dgm:prSet presAssocID="{88A84F43-90F1-41CC-BD9D-93E03376751B}" presName="vSp2" presStyleCnt="0"/>
      <dgm:spPr/>
    </dgm:pt>
    <dgm:pt modelId="{265E458A-9279-48A9-9262-FD0E3436674D}" type="pres">
      <dgm:prSet presAssocID="{88A84F43-90F1-41CC-BD9D-93E03376751B}" presName="sibTrans" presStyleCnt="0"/>
      <dgm:spPr/>
    </dgm:pt>
    <dgm:pt modelId="{920E215E-6BDA-47C1-B6DB-FF68F9845ED6}" type="pres">
      <dgm:prSet presAssocID="{F44DBF6C-9DD7-49CE-8D20-2D964E8633D3}" presName="compositeNode" presStyleCnt="0">
        <dgm:presLayoutVars>
          <dgm:bulletEnabled val="1"/>
        </dgm:presLayoutVars>
      </dgm:prSet>
      <dgm:spPr/>
    </dgm:pt>
    <dgm:pt modelId="{EBF0866C-AA08-4205-92E3-969ACBA5A1A9}" type="pres">
      <dgm:prSet presAssocID="{F44DBF6C-9DD7-49CE-8D20-2D964E8633D3}" presName="bgRect" presStyleLbl="node1" presStyleIdx="1" presStyleCnt="4"/>
      <dgm:spPr/>
      <dgm:t>
        <a:bodyPr/>
        <a:lstStyle/>
        <a:p>
          <a:endParaRPr lang="it-IT"/>
        </a:p>
      </dgm:t>
    </dgm:pt>
    <dgm:pt modelId="{6EB1906F-13C9-43D8-A4A1-5F047B33DB16}" type="pres">
      <dgm:prSet presAssocID="{F44DBF6C-9DD7-49CE-8D20-2D964E8633D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A5C883-8923-433F-99A5-C30485B6DDD4}" type="pres">
      <dgm:prSet presAssocID="{F44DBF6C-9DD7-49CE-8D20-2D964E8633D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EE511B-17E1-4DCD-BE82-EC51E78F03F1}" type="pres">
      <dgm:prSet presAssocID="{0B966CA1-1CF6-457F-87C7-604100C118D5}" presName="hSp" presStyleCnt="0"/>
      <dgm:spPr/>
    </dgm:pt>
    <dgm:pt modelId="{791C5915-FB5F-4D78-8F1F-F6375FD7DF5C}" type="pres">
      <dgm:prSet presAssocID="{0B966CA1-1CF6-457F-87C7-604100C118D5}" presName="vProcSp" presStyleCnt="0"/>
      <dgm:spPr/>
    </dgm:pt>
    <dgm:pt modelId="{D136B27D-C1BB-44F8-B270-7480F66D1193}" type="pres">
      <dgm:prSet presAssocID="{0B966CA1-1CF6-457F-87C7-604100C118D5}" presName="vSp1" presStyleCnt="0"/>
      <dgm:spPr/>
    </dgm:pt>
    <dgm:pt modelId="{5E3B3684-0403-4561-8BE3-EAB1B747B80F}" type="pres">
      <dgm:prSet presAssocID="{0B966CA1-1CF6-457F-87C7-604100C118D5}" presName="simulatedConn" presStyleLbl="solidFgAcc1" presStyleIdx="1" presStyleCnt="3"/>
      <dgm:spPr/>
    </dgm:pt>
    <dgm:pt modelId="{8DF5210C-1519-4FF5-997B-78F778231D4A}" type="pres">
      <dgm:prSet presAssocID="{0B966CA1-1CF6-457F-87C7-604100C118D5}" presName="vSp2" presStyleCnt="0"/>
      <dgm:spPr/>
    </dgm:pt>
    <dgm:pt modelId="{EABC06F0-139F-437E-BF7E-79895ABCF8C6}" type="pres">
      <dgm:prSet presAssocID="{0B966CA1-1CF6-457F-87C7-604100C118D5}" presName="sibTrans" presStyleCnt="0"/>
      <dgm:spPr/>
    </dgm:pt>
    <dgm:pt modelId="{96335488-A533-4643-A3AD-154A438270C1}" type="pres">
      <dgm:prSet presAssocID="{F8B92C76-FF5A-4A1D-967C-68F118550752}" presName="compositeNode" presStyleCnt="0">
        <dgm:presLayoutVars>
          <dgm:bulletEnabled val="1"/>
        </dgm:presLayoutVars>
      </dgm:prSet>
      <dgm:spPr/>
    </dgm:pt>
    <dgm:pt modelId="{EA9F35C1-CEFF-42D7-A81A-D862CBB26A6A}" type="pres">
      <dgm:prSet presAssocID="{F8B92C76-FF5A-4A1D-967C-68F118550752}" presName="bgRect" presStyleLbl="node1" presStyleIdx="2" presStyleCnt="4"/>
      <dgm:spPr/>
      <dgm:t>
        <a:bodyPr/>
        <a:lstStyle/>
        <a:p>
          <a:endParaRPr lang="it-IT"/>
        </a:p>
      </dgm:t>
    </dgm:pt>
    <dgm:pt modelId="{85AECE7B-9367-4FE3-8500-960EAB4D5066}" type="pres">
      <dgm:prSet presAssocID="{F8B92C76-FF5A-4A1D-967C-68F118550752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47ADF7-891C-4A74-B04E-C08DE6472BCD}" type="pres">
      <dgm:prSet presAssocID="{F8B92C76-FF5A-4A1D-967C-68F11855075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973F39-A77B-432B-971A-BA545D71BFDB}" type="pres">
      <dgm:prSet presAssocID="{6C263425-6385-4537-9149-7FC531A5DE65}" presName="hSp" presStyleCnt="0"/>
      <dgm:spPr/>
    </dgm:pt>
    <dgm:pt modelId="{B823B14C-F6CA-468F-BF17-A7EA142558AF}" type="pres">
      <dgm:prSet presAssocID="{6C263425-6385-4537-9149-7FC531A5DE65}" presName="vProcSp" presStyleCnt="0"/>
      <dgm:spPr/>
    </dgm:pt>
    <dgm:pt modelId="{914F876D-95E9-42C7-BF23-1326FB396BFC}" type="pres">
      <dgm:prSet presAssocID="{6C263425-6385-4537-9149-7FC531A5DE65}" presName="vSp1" presStyleCnt="0"/>
      <dgm:spPr/>
    </dgm:pt>
    <dgm:pt modelId="{3F423D4C-2CDE-4CF3-92B8-B8CF1C493D3F}" type="pres">
      <dgm:prSet presAssocID="{6C263425-6385-4537-9149-7FC531A5DE65}" presName="simulatedConn" presStyleLbl="solidFgAcc1" presStyleIdx="2" presStyleCnt="3"/>
      <dgm:spPr/>
    </dgm:pt>
    <dgm:pt modelId="{E67CB213-848D-43AA-99DE-3F7F1DFE7925}" type="pres">
      <dgm:prSet presAssocID="{6C263425-6385-4537-9149-7FC531A5DE65}" presName="vSp2" presStyleCnt="0"/>
      <dgm:spPr/>
    </dgm:pt>
    <dgm:pt modelId="{69757A5F-2813-4DA2-87C6-C7C27FC6EC02}" type="pres">
      <dgm:prSet presAssocID="{6C263425-6385-4537-9149-7FC531A5DE65}" presName="sibTrans" presStyleCnt="0"/>
      <dgm:spPr/>
    </dgm:pt>
    <dgm:pt modelId="{2BB69D29-D722-47A5-9166-D6A33F14FE6D}" type="pres">
      <dgm:prSet presAssocID="{666B71EE-47AB-46C8-AF30-92B73D33A422}" presName="compositeNode" presStyleCnt="0">
        <dgm:presLayoutVars>
          <dgm:bulletEnabled val="1"/>
        </dgm:presLayoutVars>
      </dgm:prSet>
      <dgm:spPr/>
    </dgm:pt>
    <dgm:pt modelId="{40100474-A27F-42E1-948F-B9A26BE239EF}" type="pres">
      <dgm:prSet presAssocID="{666B71EE-47AB-46C8-AF30-92B73D33A422}" presName="bgRect" presStyleLbl="node1" presStyleIdx="3" presStyleCnt="4"/>
      <dgm:spPr/>
      <dgm:t>
        <a:bodyPr/>
        <a:lstStyle/>
        <a:p>
          <a:endParaRPr lang="it-IT"/>
        </a:p>
      </dgm:t>
    </dgm:pt>
    <dgm:pt modelId="{CBE9C905-CAB7-4378-96DC-A030FCDB2791}" type="pres">
      <dgm:prSet presAssocID="{666B71EE-47AB-46C8-AF30-92B73D33A42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7EFB56B-D835-46B0-86B0-ABF04E97E98F}" srcId="{F782FFDC-6C32-406F-B8F1-4EFF750AC3B1}" destId="{666B71EE-47AB-46C8-AF30-92B73D33A422}" srcOrd="3" destOrd="0" parTransId="{49E8E885-1170-445A-BEFF-78B471EE4330}" sibTransId="{AE5396A6-352B-435A-8C20-BB22CD065632}"/>
    <dgm:cxn modelId="{883BECB4-4E98-406C-9629-1F56201D6DCC}" type="presOf" srcId="{71EADF42-C454-40CA-AB53-33684111E8E3}" destId="{42A5C883-8923-433F-99A5-C30485B6DDD4}" srcOrd="0" destOrd="0" presId="urn:microsoft.com/office/officeart/2005/8/layout/hProcess7"/>
    <dgm:cxn modelId="{30C97A24-50C5-40BF-9FF4-42A6AA4B9C8E}" srcId="{F782FFDC-6C32-406F-B8F1-4EFF750AC3B1}" destId="{F8B92C76-FF5A-4A1D-967C-68F118550752}" srcOrd="2" destOrd="0" parTransId="{BCF53F3C-1F8D-4FE6-8044-722E19F066C0}" sibTransId="{6C263425-6385-4537-9149-7FC531A5DE65}"/>
    <dgm:cxn modelId="{5B43D618-045A-4DC6-B4BF-3388D9FD8F6E}" type="presOf" srcId="{666B71EE-47AB-46C8-AF30-92B73D33A422}" destId="{40100474-A27F-42E1-948F-B9A26BE239EF}" srcOrd="0" destOrd="0" presId="urn:microsoft.com/office/officeart/2005/8/layout/hProcess7"/>
    <dgm:cxn modelId="{AF3EDFB4-79BE-447A-A509-4C7078005CBA}" srcId="{F782FFDC-6C32-406F-B8F1-4EFF750AC3B1}" destId="{ACA0B303-9297-45EC-9661-5AB771498CB2}" srcOrd="0" destOrd="0" parTransId="{D1C79175-956F-4E66-A9C8-3E794C8249AB}" sibTransId="{88A84F43-90F1-41CC-BD9D-93E03376751B}"/>
    <dgm:cxn modelId="{20BC35DD-BC1B-48F6-B276-15CC2451E1C6}" type="presOf" srcId="{23765AAC-0435-48E7-9BEB-9948E672E888}" destId="{D847ADF7-891C-4A74-B04E-C08DE6472BCD}" srcOrd="0" destOrd="0" presId="urn:microsoft.com/office/officeart/2005/8/layout/hProcess7"/>
    <dgm:cxn modelId="{43DA00F0-7EE4-4C6E-9627-E09E4B3D6DF0}" type="presOf" srcId="{F44DBF6C-9DD7-49CE-8D20-2D964E8633D3}" destId="{6EB1906F-13C9-43D8-A4A1-5F047B33DB16}" srcOrd="1" destOrd="0" presId="urn:microsoft.com/office/officeart/2005/8/layout/hProcess7"/>
    <dgm:cxn modelId="{02CC57AC-5083-4F65-9FA8-B4DC017FE8C0}" type="presOf" srcId="{ACA0B303-9297-45EC-9661-5AB771498CB2}" destId="{B0CF6D35-46E3-4A4D-8965-D402422A0798}" srcOrd="1" destOrd="0" presId="urn:microsoft.com/office/officeart/2005/8/layout/hProcess7"/>
    <dgm:cxn modelId="{0399032E-4957-4EA2-BD4B-1107134301A7}" type="presOf" srcId="{F8B92C76-FF5A-4A1D-967C-68F118550752}" destId="{85AECE7B-9367-4FE3-8500-960EAB4D5066}" srcOrd="1" destOrd="0" presId="urn:microsoft.com/office/officeart/2005/8/layout/hProcess7"/>
    <dgm:cxn modelId="{08B19B6B-83E2-4078-9602-4A413E695FC2}" srcId="{F44DBF6C-9DD7-49CE-8D20-2D964E8633D3}" destId="{71EADF42-C454-40CA-AB53-33684111E8E3}" srcOrd="0" destOrd="0" parTransId="{21B2B8AE-5C96-4F69-8CAA-51E51156C62A}" sibTransId="{96A23452-6D8D-4385-A5BF-16E91C72CEA7}"/>
    <dgm:cxn modelId="{FE4B8676-E0F8-41E7-889F-A212E9E6C0FB}" type="presOf" srcId="{F8B92C76-FF5A-4A1D-967C-68F118550752}" destId="{EA9F35C1-CEFF-42D7-A81A-D862CBB26A6A}" srcOrd="0" destOrd="0" presId="urn:microsoft.com/office/officeart/2005/8/layout/hProcess7"/>
    <dgm:cxn modelId="{38ECB367-FDEF-4BFF-9F68-553F64FF54B2}" type="presOf" srcId="{F782FFDC-6C32-406F-B8F1-4EFF750AC3B1}" destId="{CC614130-72EF-4796-A053-155F989A2015}" srcOrd="0" destOrd="0" presId="urn:microsoft.com/office/officeart/2005/8/layout/hProcess7"/>
    <dgm:cxn modelId="{BDBEE1CF-C06B-46A6-9486-6F47B01568BC}" type="presOf" srcId="{F44DBF6C-9DD7-49CE-8D20-2D964E8633D3}" destId="{EBF0866C-AA08-4205-92E3-969ACBA5A1A9}" srcOrd="0" destOrd="0" presId="urn:microsoft.com/office/officeart/2005/8/layout/hProcess7"/>
    <dgm:cxn modelId="{A60037C0-34E3-4314-B2AB-8DBFD03B3112}" type="presOf" srcId="{A99AE1E7-36A6-4826-8CDD-1D471FA7CA30}" destId="{A076F275-52EF-4399-847E-E7BDE275B980}" srcOrd="0" destOrd="0" presId="urn:microsoft.com/office/officeart/2005/8/layout/hProcess7"/>
    <dgm:cxn modelId="{7E9547AA-C316-44FE-BF1F-C8C171B1B356}" type="presOf" srcId="{ACA0B303-9297-45EC-9661-5AB771498CB2}" destId="{C29FE0A4-2111-4AAE-AC38-C7068D13673F}" srcOrd="0" destOrd="0" presId="urn:microsoft.com/office/officeart/2005/8/layout/hProcess7"/>
    <dgm:cxn modelId="{D6DF4C1B-7641-4A51-AF06-EF6726EEE89B}" srcId="{F8B92C76-FF5A-4A1D-967C-68F118550752}" destId="{23765AAC-0435-48E7-9BEB-9948E672E888}" srcOrd="0" destOrd="0" parTransId="{9EE2EC99-7C1B-45D7-BA5D-C06387A3DEF9}" sibTransId="{7A0256AD-8B04-4CD2-9F3A-80CCE2052AB0}"/>
    <dgm:cxn modelId="{7A23E1E7-1CDB-4FCE-A47A-F09F0B056AED}" type="presOf" srcId="{666B71EE-47AB-46C8-AF30-92B73D33A422}" destId="{CBE9C905-CAB7-4378-96DC-A030FCDB2791}" srcOrd="1" destOrd="0" presId="urn:microsoft.com/office/officeart/2005/8/layout/hProcess7"/>
    <dgm:cxn modelId="{E43B2CAC-6618-490D-B4BF-63E755608A36}" srcId="{F782FFDC-6C32-406F-B8F1-4EFF750AC3B1}" destId="{F44DBF6C-9DD7-49CE-8D20-2D964E8633D3}" srcOrd="1" destOrd="0" parTransId="{7743E415-91AA-44E3-88F8-61DA7BB93E59}" sibTransId="{0B966CA1-1CF6-457F-87C7-604100C118D5}"/>
    <dgm:cxn modelId="{180E16AC-EC43-4C11-AA0A-00ADDBD6D46C}" srcId="{ACA0B303-9297-45EC-9661-5AB771498CB2}" destId="{A99AE1E7-36A6-4826-8CDD-1D471FA7CA30}" srcOrd="0" destOrd="0" parTransId="{DE4B8E28-6CAB-4D80-86C2-5577DCD1AACE}" sibTransId="{EC5D0A63-6CA5-42CD-B82A-1F2B3D4C5643}"/>
    <dgm:cxn modelId="{EC6287AF-AD86-441C-B007-F5A262360782}" type="presParOf" srcId="{CC614130-72EF-4796-A053-155F989A2015}" destId="{5EAA4237-03A2-4DFF-8AC8-34CF32DC60B5}" srcOrd="0" destOrd="0" presId="urn:microsoft.com/office/officeart/2005/8/layout/hProcess7"/>
    <dgm:cxn modelId="{ECFE2CB4-5F65-418E-B4CB-6459298A717C}" type="presParOf" srcId="{5EAA4237-03A2-4DFF-8AC8-34CF32DC60B5}" destId="{C29FE0A4-2111-4AAE-AC38-C7068D13673F}" srcOrd="0" destOrd="0" presId="urn:microsoft.com/office/officeart/2005/8/layout/hProcess7"/>
    <dgm:cxn modelId="{EE1D99C8-471B-4D29-94B1-CD4947B630C4}" type="presParOf" srcId="{5EAA4237-03A2-4DFF-8AC8-34CF32DC60B5}" destId="{B0CF6D35-46E3-4A4D-8965-D402422A0798}" srcOrd="1" destOrd="0" presId="urn:microsoft.com/office/officeart/2005/8/layout/hProcess7"/>
    <dgm:cxn modelId="{100F999C-DE3B-4683-BBCA-DA2894B9CB83}" type="presParOf" srcId="{5EAA4237-03A2-4DFF-8AC8-34CF32DC60B5}" destId="{A076F275-52EF-4399-847E-E7BDE275B980}" srcOrd="2" destOrd="0" presId="urn:microsoft.com/office/officeart/2005/8/layout/hProcess7"/>
    <dgm:cxn modelId="{992C19B6-7E58-42F2-B2CE-FA776C200D56}" type="presParOf" srcId="{CC614130-72EF-4796-A053-155F989A2015}" destId="{09A157BF-AB3E-41D9-8EAB-E42A92DF61A7}" srcOrd="1" destOrd="0" presId="urn:microsoft.com/office/officeart/2005/8/layout/hProcess7"/>
    <dgm:cxn modelId="{E2EEF6B0-7ADB-4A61-982C-3034E350D2ED}" type="presParOf" srcId="{CC614130-72EF-4796-A053-155F989A2015}" destId="{106CDE77-DB9E-4E10-A07B-5C9FCD9E343E}" srcOrd="2" destOrd="0" presId="urn:microsoft.com/office/officeart/2005/8/layout/hProcess7"/>
    <dgm:cxn modelId="{79DDBBD8-2A45-4D9F-AF5F-BD98488A5221}" type="presParOf" srcId="{106CDE77-DB9E-4E10-A07B-5C9FCD9E343E}" destId="{279CA4E0-CA73-42F4-AA03-CFFAE10BEA2C}" srcOrd="0" destOrd="0" presId="urn:microsoft.com/office/officeart/2005/8/layout/hProcess7"/>
    <dgm:cxn modelId="{DA3D66C9-50C6-4860-ABE3-4352043318DC}" type="presParOf" srcId="{106CDE77-DB9E-4E10-A07B-5C9FCD9E343E}" destId="{56773FED-BE48-4D9A-BC13-0CFEBF1D0914}" srcOrd="1" destOrd="0" presId="urn:microsoft.com/office/officeart/2005/8/layout/hProcess7"/>
    <dgm:cxn modelId="{00FBE3B4-766A-4D5E-8B29-F038049A8313}" type="presParOf" srcId="{106CDE77-DB9E-4E10-A07B-5C9FCD9E343E}" destId="{00A604C6-4BB5-4BA3-B017-251DED3D2640}" srcOrd="2" destOrd="0" presId="urn:microsoft.com/office/officeart/2005/8/layout/hProcess7"/>
    <dgm:cxn modelId="{BA81B264-38B7-4A75-B792-424451CAFE91}" type="presParOf" srcId="{CC614130-72EF-4796-A053-155F989A2015}" destId="{265E458A-9279-48A9-9262-FD0E3436674D}" srcOrd="3" destOrd="0" presId="urn:microsoft.com/office/officeart/2005/8/layout/hProcess7"/>
    <dgm:cxn modelId="{14EBBB40-BFF9-430E-A40B-BDE0E51CDA2B}" type="presParOf" srcId="{CC614130-72EF-4796-A053-155F989A2015}" destId="{920E215E-6BDA-47C1-B6DB-FF68F9845ED6}" srcOrd="4" destOrd="0" presId="urn:microsoft.com/office/officeart/2005/8/layout/hProcess7"/>
    <dgm:cxn modelId="{C013A610-E233-440F-81EB-1872670FBB8A}" type="presParOf" srcId="{920E215E-6BDA-47C1-B6DB-FF68F9845ED6}" destId="{EBF0866C-AA08-4205-92E3-969ACBA5A1A9}" srcOrd="0" destOrd="0" presId="urn:microsoft.com/office/officeart/2005/8/layout/hProcess7"/>
    <dgm:cxn modelId="{E5B7149A-4B7E-4BE7-997E-B4D7CEF8A44C}" type="presParOf" srcId="{920E215E-6BDA-47C1-B6DB-FF68F9845ED6}" destId="{6EB1906F-13C9-43D8-A4A1-5F047B33DB16}" srcOrd="1" destOrd="0" presId="urn:microsoft.com/office/officeart/2005/8/layout/hProcess7"/>
    <dgm:cxn modelId="{3BE50F92-548F-40E5-BC81-065500532BF8}" type="presParOf" srcId="{920E215E-6BDA-47C1-B6DB-FF68F9845ED6}" destId="{42A5C883-8923-433F-99A5-C30485B6DDD4}" srcOrd="2" destOrd="0" presId="urn:microsoft.com/office/officeart/2005/8/layout/hProcess7"/>
    <dgm:cxn modelId="{D52D83E1-20CD-422F-A5F9-8F7EFB4EFEEC}" type="presParOf" srcId="{CC614130-72EF-4796-A053-155F989A2015}" destId="{EBEE511B-17E1-4DCD-BE82-EC51E78F03F1}" srcOrd="5" destOrd="0" presId="urn:microsoft.com/office/officeart/2005/8/layout/hProcess7"/>
    <dgm:cxn modelId="{31B770EE-2411-44A9-BD8A-16E224CD2026}" type="presParOf" srcId="{CC614130-72EF-4796-A053-155F989A2015}" destId="{791C5915-FB5F-4D78-8F1F-F6375FD7DF5C}" srcOrd="6" destOrd="0" presId="urn:microsoft.com/office/officeart/2005/8/layout/hProcess7"/>
    <dgm:cxn modelId="{B20D5302-AECD-4075-B701-CD1325731112}" type="presParOf" srcId="{791C5915-FB5F-4D78-8F1F-F6375FD7DF5C}" destId="{D136B27D-C1BB-44F8-B270-7480F66D1193}" srcOrd="0" destOrd="0" presId="urn:microsoft.com/office/officeart/2005/8/layout/hProcess7"/>
    <dgm:cxn modelId="{4C7D5056-D8A4-4784-9913-334C73F9F10B}" type="presParOf" srcId="{791C5915-FB5F-4D78-8F1F-F6375FD7DF5C}" destId="{5E3B3684-0403-4561-8BE3-EAB1B747B80F}" srcOrd="1" destOrd="0" presId="urn:microsoft.com/office/officeart/2005/8/layout/hProcess7"/>
    <dgm:cxn modelId="{04DBE3D0-42DF-4FBD-A05C-85C27EBD845B}" type="presParOf" srcId="{791C5915-FB5F-4D78-8F1F-F6375FD7DF5C}" destId="{8DF5210C-1519-4FF5-997B-78F778231D4A}" srcOrd="2" destOrd="0" presId="urn:microsoft.com/office/officeart/2005/8/layout/hProcess7"/>
    <dgm:cxn modelId="{A84DBAD1-756B-4063-A12C-04BB3B822B7A}" type="presParOf" srcId="{CC614130-72EF-4796-A053-155F989A2015}" destId="{EABC06F0-139F-437E-BF7E-79895ABCF8C6}" srcOrd="7" destOrd="0" presId="urn:microsoft.com/office/officeart/2005/8/layout/hProcess7"/>
    <dgm:cxn modelId="{F476FDEE-6AE0-4C55-A57B-463CFA2532AC}" type="presParOf" srcId="{CC614130-72EF-4796-A053-155F989A2015}" destId="{96335488-A533-4643-A3AD-154A438270C1}" srcOrd="8" destOrd="0" presId="urn:microsoft.com/office/officeart/2005/8/layout/hProcess7"/>
    <dgm:cxn modelId="{3B27E43B-691B-46AF-BB60-0F6972A9E016}" type="presParOf" srcId="{96335488-A533-4643-A3AD-154A438270C1}" destId="{EA9F35C1-CEFF-42D7-A81A-D862CBB26A6A}" srcOrd="0" destOrd="0" presId="urn:microsoft.com/office/officeart/2005/8/layout/hProcess7"/>
    <dgm:cxn modelId="{67701245-5F12-4695-919B-68F155A8C139}" type="presParOf" srcId="{96335488-A533-4643-A3AD-154A438270C1}" destId="{85AECE7B-9367-4FE3-8500-960EAB4D5066}" srcOrd="1" destOrd="0" presId="urn:microsoft.com/office/officeart/2005/8/layout/hProcess7"/>
    <dgm:cxn modelId="{2990F9F2-5A37-4906-92AD-8E122F40090B}" type="presParOf" srcId="{96335488-A533-4643-A3AD-154A438270C1}" destId="{D847ADF7-891C-4A74-B04E-C08DE6472BCD}" srcOrd="2" destOrd="0" presId="urn:microsoft.com/office/officeart/2005/8/layout/hProcess7"/>
    <dgm:cxn modelId="{BD14B16B-C257-474A-AF5E-93A20C1AF7BF}" type="presParOf" srcId="{CC614130-72EF-4796-A053-155F989A2015}" destId="{BC973F39-A77B-432B-971A-BA545D71BFDB}" srcOrd="9" destOrd="0" presId="urn:microsoft.com/office/officeart/2005/8/layout/hProcess7"/>
    <dgm:cxn modelId="{64A27FB5-F757-4E1B-8BC3-C29B441AF884}" type="presParOf" srcId="{CC614130-72EF-4796-A053-155F989A2015}" destId="{B823B14C-F6CA-468F-BF17-A7EA142558AF}" srcOrd="10" destOrd="0" presId="urn:microsoft.com/office/officeart/2005/8/layout/hProcess7"/>
    <dgm:cxn modelId="{633F6F70-7947-44E1-B741-CB6BD6C05985}" type="presParOf" srcId="{B823B14C-F6CA-468F-BF17-A7EA142558AF}" destId="{914F876D-95E9-42C7-BF23-1326FB396BFC}" srcOrd="0" destOrd="0" presId="urn:microsoft.com/office/officeart/2005/8/layout/hProcess7"/>
    <dgm:cxn modelId="{1AD51CA4-9850-433E-85B4-97B2FC5EFDA2}" type="presParOf" srcId="{B823B14C-F6CA-468F-BF17-A7EA142558AF}" destId="{3F423D4C-2CDE-4CF3-92B8-B8CF1C493D3F}" srcOrd="1" destOrd="0" presId="urn:microsoft.com/office/officeart/2005/8/layout/hProcess7"/>
    <dgm:cxn modelId="{CCC82C4C-D632-43F7-B06D-A046E712D5D7}" type="presParOf" srcId="{B823B14C-F6CA-468F-BF17-A7EA142558AF}" destId="{E67CB213-848D-43AA-99DE-3F7F1DFE7925}" srcOrd="2" destOrd="0" presId="urn:microsoft.com/office/officeart/2005/8/layout/hProcess7"/>
    <dgm:cxn modelId="{D20435A7-57FB-4572-AA56-94A6E22E181C}" type="presParOf" srcId="{CC614130-72EF-4796-A053-155F989A2015}" destId="{69757A5F-2813-4DA2-87C6-C7C27FC6EC02}" srcOrd="11" destOrd="0" presId="urn:microsoft.com/office/officeart/2005/8/layout/hProcess7"/>
    <dgm:cxn modelId="{7018EBE3-DACB-49C7-BECD-69FE06B2CBDA}" type="presParOf" srcId="{CC614130-72EF-4796-A053-155F989A2015}" destId="{2BB69D29-D722-47A5-9166-D6A33F14FE6D}" srcOrd="12" destOrd="0" presId="urn:microsoft.com/office/officeart/2005/8/layout/hProcess7"/>
    <dgm:cxn modelId="{2742B05B-BFBA-4292-ACAA-CE995C157F6D}" type="presParOf" srcId="{2BB69D29-D722-47A5-9166-D6A33F14FE6D}" destId="{40100474-A27F-42E1-948F-B9A26BE239EF}" srcOrd="0" destOrd="0" presId="urn:microsoft.com/office/officeart/2005/8/layout/hProcess7"/>
    <dgm:cxn modelId="{DB0EE661-88EC-4779-AA3B-8C8D5EF4BEFF}" type="presParOf" srcId="{2BB69D29-D722-47A5-9166-D6A33F14FE6D}" destId="{CBE9C905-CAB7-4378-96DC-A030FCDB279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D56B6D-2877-4043-A4DD-C5A2C18E5A06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A0E5943-CEAE-4B08-B16E-992DCFDEC5AE}">
      <dgm:prSet/>
      <dgm:spPr/>
      <dgm:t>
        <a:bodyPr/>
        <a:lstStyle/>
        <a:p>
          <a:pPr rtl="0"/>
          <a:r>
            <a:rPr lang="it-IT" dirty="0" smtClean="0"/>
            <a:t>DAL 17/06/2024 E’ SOSPESO, PER 30 GIORNI, IL RILASCIO DELLE RICEVUTE F24 CHE CONTENGONO COMPENSAZIONI OGGETTO DI COMUNICAZIONE OBBLIGATORIA</a:t>
          </a:r>
          <a:endParaRPr lang="it-IT" dirty="0"/>
        </a:p>
      </dgm:t>
    </dgm:pt>
    <dgm:pt modelId="{761F3DB4-2FA7-457F-A7AE-0462A747EA93}" type="parTrans" cxnId="{2A64E77C-A79D-4510-9C48-C922D3AED891}">
      <dgm:prSet/>
      <dgm:spPr/>
      <dgm:t>
        <a:bodyPr/>
        <a:lstStyle/>
        <a:p>
          <a:endParaRPr lang="it-IT"/>
        </a:p>
      </dgm:t>
    </dgm:pt>
    <dgm:pt modelId="{095E1C42-8995-491E-A9F9-120C58B1F40B}" type="sibTrans" cxnId="{2A64E77C-A79D-4510-9C48-C922D3AED891}">
      <dgm:prSet/>
      <dgm:spPr/>
      <dgm:t>
        <a:bodyPr/>
        <a:lstStyle/>
        <a:p>
          <a:endParaRPr lang="it-IT"/>
        </a:p>
      </dgm:t>
    </dgm:pt>
    <dgm:pt modelId="{75EC9C68-5205-42F6-A7FD-954DBAADBC91}" type="pres">
      <dgm:prSet presAssocID="{C5D56B6D-2877-4043-A4DD-C5A2C18E5A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21ABFD-26EB-4B33-9797-CFC13532E20A}" type="pres">
      <dgm:prSet presAssocID="{CA0E5943-CEAE-4B08-B16E-992DCFDEC5AE}" presName="node" presStyleLbl="node1" presStyleIdx="0" presStyleCnt="1" custScaleX="2137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64E77C-A79D-4510-9C48-C922D3AED891}" srcId="{C5D56B6D-2877-4043-A4DD-C5A2C18E5A06}" destId="{CA0E5943-CEAE-4B08-B16E-992DCFDEC5AE}" srcOrd="0" destOrd="0" parTransId="{761F3DB4-2FA7-457F-A7AE-0462A747EA93}" sibTransId="{095E1C42-8995-491E-A9F9-120C58B1F40B}"/>
    <dgm:cxn modelId="{9329AE1F-D221-45ED-B436-18A38217E1B6}" type="presOf" srcId="{C5D56B6D-2877-4043-A4DD-C5A2C18E5A06}" destId="{75EC9C68-5205-42F6-A7FD-954DBAADBC91}" srcOrd="0" destOrd="0" presId="urn:microsoft.com/office/officeart/2005/8/layout/cycle5"/>
    <dgm:cxn modelId="{D3D4B51A-DDC0-4C25-B48A-AE766C0E3257}" type="presOf" srcId="{CA0E5943-CEAE-4B08-B16E-992DCFDEC5AE}" destId="{7F21ABFD-26EB-4B33-9797-CFC13532E20A}" srcOrd="0" destOrd="0" presId="urn:microsoft.com/office/officeart/2005/8/layout/cycle5"/>
    <dgm:cxn modelId="{1965287D-3EF1-4CEA-8D08-EDE127B3CEC1}" type="presParOf" srcId="{75EC9C68-5205-42F6-A7FD-954DBAADBC91}" destId="{7F21ABFD-26EB-4B33-9797-CFC13532E20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35E28D-23E5-476F-81AC-3AECCE156D4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DE69B9C-BA2C-4C77-8772-E5EA17A700B4}">
      <dgm:prSet/>
      <dgm:spPr/>
      <dgm:t>
        <a:bodyPr/>
        <a:lstStyle/>
        <a:p>
          <a:pPr rtl="0"/>
          <a:r>
            <a:rPr lang="it-IT" dirty="0" smtClean="0"/>
            <a:t>QUADRO RU NESSUN IMPATTO                  </a:t>
          </a:r>
          <a:endParaRPr lang="it-IT" dirty="0"/>
        </a:p>
      </dgm:t>
    </dgm:pt>
    <dgm:pt modelId="{B1EE6219-FF84-48E6-92B0-B93B3D9017E1}" type="parTrans" cxnId="{43D13B44-3BFB-4440-AC16-C27856963342}">
      <dgm:prSet/>
      <dgm:spPr/>
      <dgm:t>
        <a:bodyPr/>
        <a:lstStyle/>
        <a:p>
          <a:endParaRPr lang="it-IT"/>
        </a:p>
      </dgm:t>
    </dgm:pt>
    <dgm:pt modelId="{D0B8FE75-C922-4E97-9500-C880B97B9F41}" type="sibTrans" cxnId="{43D13B44-3BFB-4440-AC16-C27856963342}">
      <dgm:prSet/>
      <dgm:spPr/>
      <dgm:t>
        <a:bodyPr/>
        <a:lstStyle/>
        <a:p>
          <a:endParaRPr lang="it-IT"/>
        </a:p>
      </dgm:t>
    </dgm:pt>
    <dgm:pt modelId="{08996352-5B8B-41D2-8149-407A6743272F}">
      <dgm:prSet/>
      <dgm:spPr/>
      <dgm:t>
        <a:bodyPr/>
        <a:lstStyle/>
        <a:p>
          <a:pPr rtl="0"/>
          <a:r>
            <a:rPr lang="it-IT" dirty="0" smtClean="0"/>
            <a:t>SI RICORDA PERO’…</a:t>
          </a:r>
          <a:endParaRPr lang="it-IT" dirty="0"/>
        </a:p>
      </dgm:t>
    </dgm:pt>
    <dgm:pt modelId="{D43A1EE6-1AB0-450E-891D-22C44BCE586D}" type="parTrans" cxnId="{6457DAF2-DC6E-4F8E-9191-57A142D169D8}">
      <dgm:prSet/>
      <dgm:spPr/>
      <dgm:t>
        <a:bodyPr/>
        <a:lstStyle/>
        <a:p>
          <a:endParaRPr lang="it-IT"/>
        </a:p>
      </dgm:t>
    </dgm:pt>
    <dgm:pt modelId="{CDE00E71-165D-4F8F-95A8-8B3501DF8457}" type="sibTrans" cxnId="{6457DAF2-DC6E-4F8E-9191-57A142D169D8}">
      <dgm:prSet/>
      <dgm:spPr/>
      <dgm:t>
        <a:bodyPr/>
        <a:lstStyle/>
        <a:p>
          <a:endParaRPr lang="it-IT"/>
        </a:p>
      </dgm:t>
    </dgm:pt>
    <dgm:pt modelId="{18A05F28-87CC-4BEA-BBB8-A4429E22B2AB}">
      <dgm:prSet/>
      <dgm:spPr/>
      <dgm:t>
        <a:bodyPr/>
        <a:lstStyle/>
        <a:p>
          <a:r>
            <a:rPr lang="it-IT" dirty="0" smtClean="0"/>
            <a:t>In caso di investimento in beni materiali acquistati nel 2023 ed interconnessi nel 2024, nel rigo RU5 va indicato comunque il credito spettante, anche se nell’anno non era ancora compensabile</a:t>
          </a:r>
          <a:endParaRPr lang="it-IT" dirty="0"/>
        </a:p>
      </dgm:t>
    </dgm:pt>
    <dgm:pt modelId="{5DEF245C-917B-4B27-BBD3-81A3A4A73C77}" type="parTrans" cxnId="{4D15CCA9-C2AA-43FE-8060-087BE156FCCA}">
      <dgm:prSet/>
      <dgm:spPr/>
      <dgm:t>
        <a:bodyPr/>
        <a:lstStyle/>
        <a:p>
          <a:endParaRPr lang="it-IT"/>
        </a:p>
      </dgm:t>
    </dgm:pt>
    <dgm:pt modelId="{3C3BAAAD-99EA-4E74-9021-FE26BEC7F803}" type="sibTrans" cxnId="{4D15CCA9-C2AA-43FE-8060-087BE156FCCA}">
      <dgm:prSet/>
      <dgm:spPr/>
      <dgm:t>
        <a:bodyPr/>
        <a:lstStyle/>
        <a:p>
          <a:endParaRPr lang="it-IT"/>
        </a:p>
      </dgm:t>
    </dgm:pt>
    <dgm:pt modelId="{4C8C189B-3EEA-4658-9076-99E40F62A8BB}" type="pres">
      <dgm:prSet presAssocID="{0335E28D-23E5-476F-81AC-3AECCE156D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E56C02-13B9-486E-AE0A-CFF4BDC5E6DE}" type="pres">
      <dgm:prSet presAssocID="{3DE69B9C-BA2C-4C77-8772-E5EA17A700B4}" presName="composite" presStyleCnt="0"/>
      <dgm:spPr/>
    </dgm:pt>
    <dgm:pt modelId="{F1D46283-A8EF-401F-9639-9CAB71D719F6}" type="pres">
      <dgm:prSet presAssocID="{3DE69B9C-BA2C-4C77-8772-E5EA17A700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24B12D-6F5A-4F25-AA8D-726FDE0D53CE}" type="pres">
      <dgm:prSet presAssocID="{3DE69B9C-BA2C-4C77-8772-E5EA17A700B4}" presName="desTx" presStyleLbl="alignAccFollowNode1" presStyleIdx="0" presStyleCnt="2" custFlipVert="0" custScaleY="4868">
        <dgm:presLayoutVars>
          <dgm:bulletEnabled val="1"/>
        </dgm:presLayoutVars>
      </dgm:prSet>
      <dgm:spPr/>
    </dgm:pt>
    <dgm:pt modelId="{392A7794-48EF-47F4-95AF-5AADECFED8DE}" type="pres">
      <dgm:prSet presAssocID="{D0B8FE75-C922-4E97-9500-C880B97B9F41}" presName="space" presStyleCnt="0"/>
      <dgm:spPr/>
    </dgm:pt>
    <dgm:pt modelId="{507DF90B-AC5D-4629-8793-FC2AE1E88CCA}" type="pres">
      <dgm:prSet presAssocID="{08996352-5B8B-41D2-8149-407A6743272F}" presName="composite" presStyleCnt="0"/>
      <dgm:spPr/>
    </dgm:pt>
    <dgm:pt modelId="{30CE49DB-CCFC-45E7-B673-23771A2773B5}" type="pres">
      <dgm:prSet presAssocID="{08996352-5B8B-41D2-8149-407A674327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5F9D59-0F73-431B-A6A9-86108BF9FD17}" type="pres">
      <dgm:prSet presAssocID="{08996352-5B8B-41D2-8149-407A6743272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45253A-A967-48C7-A927-1D906153B85E}" type="presOf" srcId="{08996352-5B8B-41D2-8149-407A6743272F}" destId="{30CE49DB-CCFC-45E7-B673-23771A2773B5}" srcOrd="0" destOrd="0" presId="urn:microsoft.com/office/officeart/2005/8/layout/hList1"/>
    <dgm:cxn modelId="{058EBD78-6A66-4C44-BAEA-19724E72F8CD}" type="presOf" srcId="{18A05F28-87CC-4BEA-BBB8-A4429E22B2AB}" destId="{F55F9D59-0F73-431B-A6A9-86108BF9FD17}" srcOrd="0" destOrd="0" presId="urn:microsoft.com/office/officeart/2005/8/layout/hList1"/>
    <dgm:cxn modelId="{43D13B44-3BFB-4440-AC16-C27856963342}" srcId="{0335E28D-23E5-476F-81AC-3AECCE156D4A}" destId="{3DE69B9C-BA2C-4C77-8772-E5EA17A700B4}" srcOrd="0" destOrd="0" parTransId="{B1EE6219-FF84-48E6-92B0-B93B3D9017E1}" sibTransId="{D0B8FE75-C922-4E97-9500-C880B97B9F41}"/>
    <dgm:cxn modelId="{D5FE7312-C8CE-4C4E-9F93-82BD3169553F}" type="presOf" srcId="{0335E28D-23E5-476F-81AC-3AECCE156D4A}" destId="{4C8C189B-3EEA-4658-9076-99E40F62A8BB}" srcOrd="0" destOrd="0" presId="urn:microsoft.com/office/officeart/2005/8/layout/hList1"/>
    <dgm:cxn modelId="{6457DAF2-DC6E-4F8E-9191-57A142D169D8}" srcId="{0335E28D-23E5-476F-81AC-3AECCE156D4A}" destId="{08996352-5B8B-41D2-8149-407A6743272F}" srcOrd="1" destOrd="0" parTransId="{D43A1EE6-1AB0-450E-891D-22C44BCE586D}" sibTransId="{CDE00E71-165D-4F8F-95A8-8B3501DF8457}"/>
    <dgm:cxn modelId="{C968DC80-2BFD-43F6-8189-CEF96BA11894}" type="presOf" srcId="{3DE69B9C-BA2C-4C77-8772-E5EA17A700B4}" destId="{F1D46283-A8EF-401F-9639-9CAB71D719F6}" srcOrd="0" destOrd="0" presId="urn:microsoft.com/office/officeart/2005/8/layout/hList1"/>
    <dgm:cxn modelId="{4D15CCA9-C2AA-43FE-8060-087BE156FCCA}" srcId="{08996352-5B8B-41D2-8149-407A6743272F}" destId="{18A05F28-87CC-4BEA-BBB8-A4429E22B2AB}" srcOrd="0" destOrd="0" parTransId="{5DEF245C-917B-4B27-BBD3-81A3A4A73C77}" sibTransId="{3C3BAAAD-99EA-4E74-9021-FE26BEC7F803}"/>
    <dgm:cxn modelId="{F9921398-484C-474F-85A2-0967B58DCBB2}" type="presParOf" srcId="{4C8C189B-3EEA-4658-9076-99E40F62A8BB}" destId="{71E56C02-13B9-486E-AE0A-CFF4BDC5E6DE}" srcOrd="0" destOrd="0" presId="urn:microsoft.com/office/officeart/2005/8/layout/hList1"/>
    <dgm:cxn modelId="{36454656-11EF-4722-8AD7-50470CB05811}" type="presParOf" srcId="{71E56C02-13B9-486E-AE0A-CFF4BDC5E6DE}" destId="{F1D46283-A8EF-401F-9639-9CAB71D719F6}" srcOrd="0" destOrd="0" presId="urn:microsoft.com/office/officeart/2005/8/layout/hList1"/>
    <dgm:cxn modelId="{E6E0BD8D-7D5A-4201-BE0B-D0E9173F4F0B}" type="presParOf" srcId="{71E56C02-13B9-486E-AE0A-CFF4BDC5E6DE}" destId="{8B24B12D-6F5A-4F25-AA8D-726FDE0D53CE}" srcOrd="1" destOrd="0" presId="urn:microsoft.com/office/officeart/2005/8/layout/hList1"/>
    <dgm:cxn modelId="{F2FCEE8C-A22D-4245-8B9A-4C8BD46F95DB}" type="presParOf" srcId="{4C8C189B-3EEA-4658-9076-99E40F62A8BB}" destId="{392A7794-48EF-47F4-95AF-5AADECFED8DE}" srcOrd="1" destOrd="0" presId="urn:microsoft.com/office/officeart/2005/8/layout/hList1"/>
    <dgm:cxn modelId="{1DAC26EE-DB6E-4611-9058-6968F514B505}" type="presParOf" srcId="{4C8C189B-3EEA-4658-9076-99E40F62A8BB}" destId="{507DF90B-AC5D-4629-8793-FC2AE1E88CCA}" srcOrd="2" destOrd="0" presId="urn:microsoft.com/office/officeart/2005/8/layout/hList1"/>
    <dgm:cxn modelId="{2981AAD1-8276-4683-A81F-E59DBA89E36D}" type="presParOf" srcId="{507DF90B-AC5D-4629-8793-FC2AE1E88CCA}" destId="{30CE49DB-CCFC-45E7-B673-23771A2773B5}" srcOrd="0" destOrd="0" presId="urn:microsoft.com/office/officeart/2005/8/layout/hList1"/>
    <dgm:cxn modelId="{A5056249-C30B-49E2-84AD-E7CEDA7A1CBF}" type="presParOf" srcId="{507DF90B-AC5D-4629-8793-FC2AE1E88CCA}" destId="{F55F9D59-0F73-431B-A6A9-86108BF9FD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CF0A6F-5EED-4711-9ADA-21223501C88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210A3D-9F9B-42C7-8530-26551ADED713}">
      <dgm:prSet phldrT="[Testo]"/>
      <dgm:spPr/>
      <dgm:t>
        <a:bodyPr/>
        <a:lstStyle/>
        <a:p>
          <a:r>
            <a:rPr lang="it-IT" dirty="0" smtClean="0"/>
            <a:t>BENI MATERIALI</a:t>
          </a:r>
          <a:endParaRPr lang="it-IT" dirty="0"/>
        </a:p>
      </dgm:t>
    </dgm:pt>
    <dgm:pt modelId="{85258B34-911F-4E7E-B7F8-DBC0D5AE5D5D}" type="parTrans" cxnId="{BB871DDA-F2BF-4947-8BBE-50E7CFD49DEA}">
      <dgm:prSet/>
      <dgm:spPr/>
      <dgm:t>
        <a:bodyPr/>
        <a:lstStyle/>
        <a:p>
          <a:endParaRPr lang="it-IT"/>
        </a:p>
      </dgm:t>
    </dgm:pt>
    <dgm:pt modelId="{63AE5F32-E08B-4C5B-B0BA-1B857BE1FADD}" type="sibTrans" cxnId="{BB871DDA-F2BF-4947-8BBE-50E7CFD49DEA}">
      <dgm:prSet/>
      <dgm:spPr/>
      <dgm:t>
        <a:bodyPr/>
        <a:lstStyle/>
        <a:p>
          <a:endParaRPr lang="it-IT"/>
        </a:p>
      </dgm:t>
    </dgm:pt>
    <dgm:pt modelId="{F4F49BE5-0425-410D-88DF-909637C05143}">
      <dgm:prSet phldrT="[Testo]"/>
      <dgm:spPr/>
      <dgm:t>
        <a:bodyPr/>
        <a:lstStyle/>
        <a:p>
          <a:r>
            <a:rPr lang="it-IT" dirty="0" smtClean="0"/>
            <a:t>RISOLUZIONE N. 3/E/2021</a:t>
          </a:r>
          <a:endParaRPr lang="it-IT" dirty="0"/>
        </a:p>
      </dgm:t>
    </dgm:pt>
    <dgm:pt modelId="{AE42792F-BF7F-42AB-9F71-A55619A14023}" type="parTrans" cxnId="{FB30A6A2-B13E-4583-8EBA-B7FCBE8A6EF5}">
      <dgm:prSet/>
      <dgm:spPr/>
      <dgm:t>
        <a:bodyPr/>
        <a:lstStyle/>
        <a:p>
          <a:endParaRPr lang="it-IT"/>
        </a:p>
      </dgm:t>
    </dgm:pt>
    <dgm:pt modelId="{02BD361A-DEFA-4124-8DE2-86784FE31C25}" type="sibTrans" cxnId="{FB30A6A2-B13E-4583-8EBA-B7FCBE8A6EF5}">
      <dgm:prSet/>
      <dgm:spPr/>
      <dgm:t>
        <a:bodyPr/>
        <a:lstStyle/>
        <a:p>
          <a:endParaRPr lang="it-IT"/>
        </a:p>
      </dgm:t>
    </dgm:pt>
    <dgm:pt modelId="{0D7DB742-0791-408C-80E4-38B4BF4976CB}">
      <dgm:prSet phldrT="[Testo]"/>
      <dgm:spPr/>
      <dgm:t>
        <a:bodyPr/>
        <a:lstStyle/>
        <a:p>
          <a:r>
            <a:rPr lang="it-IT" dirty="0" smtClean="0"/>
            <a:t>BENI IMMATERIALI</a:t>
          </a:r>
          <a:endParaRPr lang="it-IT" dirty="0"/>
        </a:p>
      </dgm:t>
    </dgm:pt>
    <dgm:pt modelId="{9D4F3150-00B8-4A83-A239-D7C2E830BB73}" type="parTrans" cxnId="{E6CD8DC0-31E9-4AEC-A200-6BDC21D10677}">
      <dgm:prSet/>
      <dgm:spPr/>
      <dgm:t>
        <a:bodyPr/>
        <a:lstStyle/>
        <a:p>
          <a:endParaRPr lang="it-IT"/>
        </a:p>
      </dgm:t>
    </dgm:pt>
    <dgm:pt modelId="{2AEEDABE-70C7-4547-A5B6-226119B6EBBF}" type="sibTrans" cxnId="{E6CD8DC0-31E9-4AEC-A200-6BDC21D10677}">
      <dgm:prSet/>
      <dgm:spPr/>
      <dgm:t>
        <a:bodyPr/>
        <a:lstStyle/>
        <a:p>
          <a:endParaRPr lang="it-IT"/>
        </a:p>
      </dgm:t>
    </dgm:pt>
    <dgm:pt modelId="{3723A2B7-88E0-415E-A6EB-2CBBD8D21B16}">
      <dgm:prSet phldrT="[Testo]"/>
      <dgm:spPr/>
      <dgm:t>
        <a:bodyPr/>
        <a:lstStyle/>
        <a:p>
          <a:r>
            <a:rPr lang="it-IT" dirty="0" smtClean="0"/>
            <a:t>RISOLUZIONE N. 3/E/2021</a:t>
          </a:r>
          <a:endParaRPr lang="it-IT" dirty="0"/>
        </a:p>
      </dgm:t>
    </dgm:pt>
    <dgm:pt modelId="{4E937E15-9188-4560-AF39-F2F55C920839}" type="parTrans" cxnId="{AD562E9F-ACDA-47F7-9490-010E1044996E}">
      <dgm:prSet/>
      <dgm:spPr/>
      <dgm:t>
        <a:bodyPr/>
        <a:lstStyle/>
        <a:p>
          <a:endParaRPr lang="it-IT"/>
        </a:p>
      </dgm:t>
    </dgm:pt>
    <dgm:pt modelId="{A54A8724-9B3C-4430-BC16-DE30D0973693}" type="sibTrans" cxnId="{AD562E9F-ACDA-47F7-9490-010E1044996E}">
      <dgm:prSet/>
      <dgm:spPr/>
      <dgm:t>
        <a:bodyPr/>
        <a:lstStyle/>
        <a:p>
          <a:endParaRPr lang="it-IT"/>
        </a:p>
      </dgm:t>
    </dgm:pt>
    <dgm:pt modelId="{A22288E1-A5DC-4470-A3D8-E942C7AD4147}">
      <dgm:prSet phldrT="[Testo]"/>
      <dgm:spPr/>
      <dgm:t>
        <a:bodyPr/>
        <a:lstStyle/>
        <a:p>
          <a:r>
            <a:rPr lang="it-IT" dirty="0" smtClean="0"/>
            <a:t>CODICE TRIBUTO 6937</a:t>
          </a:r>
          <a:endParaRPr lang="it-IT" dirty="0"/>
        </a:p>
      </dgm:t>
    </dgm:pt>
    <dgm:pt modelId="{F45274A6-C43E-4907-9F1E-5C2E5E9039CC}" type="parTrans" cxnId="{7C821E23-CDD1-412F-83C0-A3FF763FE876}">
      <dgm:prSet/>
      <dgm:spPr/>
      <dgm:t>
        <a:bodyPr/>
        <a:lstStyle/>
        <a:p>
          <a:endParaRPr lang="it-IT"/>
        </a:p>
      </dgm:t>
    </dgm:pt>
    <dgm:pt modelId="{2D4A6708-DD83-400A-AC41-7B475C21D52A}" type="sibTrans" cxnId="{7C821E23-CDD1-412F-83C0-A3FF763FE876}">
      <dgm:prSet/>
      <dgm:spPr/>
      <dgm:t>
        <a:bodyPr/>
        <a:lstStyle/>
        <a:p>
          <a:endParaRPr lang="it-IT"/>
        </a:p>
      </dgm:t>
    </dgm:pt>
    <dgm:pt modelId="{AEDAF619-06B4-4A6E-93C0-D4680F86C179}">
      <dgm:prSet phldrT="[Testo]"/>
      <dgm:spPr/>
      <dgm:t>
        <a:bodyPr/>
        <a:lstStyle/>
        <a:p>
          <a:r>
            <a:rPr lang="it-IT" dirty="0" smtClean="0"/>
            <a:t>R&amp;S</a:t>
          </a:r>
          <a:endParaRPr lang="it-IT" dirty="0"/>
        </a:p>
      </dgm:t>
    </dgm:pt>
    <dgm:pt modelId="{B0FC739F-EC9C-404A-B1E0-9CFF99B8B669}" type="parTrans" cxnId="{884FE28A-3703-4260-BCF8-7320AC732143}">
      <dgm:prSet/>
      <dgm:spPr/>
      <dgm:t>
        <a:bodyPr/>
        <a:lstStyle/>
        <a:p>
          <a:endParaRPr lang="it-IT"/>
        </a:p>
      </dgm:t>
    </dgm:pt>
    <dgm:pt modelId="{7D701169-3F14-40BC-B89C-824809F292BC}" type="sibTrans" cxnId="{884FE28A-3703-4260-BCF8-7320AC732143}">
      <dgm:prSet/>
      <dgm:spPr/>
      <dgm:t>
        <a:bodyPr/>
        <a:lstStyle/>
        <a:p>
          <a:endParaRPr lang="it-IT"/>
        </a:p>
      </dgm:t>
    </dgm:pt>
    <dgm:pt modelId="{E7BD2F84-359D-40BB-8550-84D4E60556C3}">
      <dgm:prSet phldrT="[Testo]"/>
      <dgm:spPr/>
      <dgm:t>
        <a:bodyPr/>
        <a:lstStyle/>
        <a:p>
          <a:r>
            <a:rPr lang="it-IT" dirty="0" smtClean="0"/>
            <a:t>RISOLUZIONE N. 13/E/2021</a:t>
          </a:r>
          <a:endParaRPr lang="it-IT" dirty="0"/>
        </a:p>
      </dgm:t>
    </dgm:pt>
    <dgm:pt modelId="{39B2F0EB-F3A4-48EB-AFF1-C604E8218AC7}" type="parTrans" cxnId="{E67EA68D-0AA5-4C6C-A547-955C1EE8A20A}">
      <dgm:prSet/>
      <dgm:spPr/>
      <dgm:t>
        <a:bodyPr/>
        <a:lstStyle/>
        <a:p>
          <a:endParaRPr lang="it-IT"/>
        </a:p>
      </dgm:t>
    </dgm:pt>
    <dgm:pt modelId="{FD818DC1-AE5B-4A27-A2DA-E773029C3DF4}" type="sibTrans" cxnId="{E67EA68D-0AA5-4C6C-A547-955C1EE8A20A}">
      <dgm:prSet/>
      <dgm:spPr/>
      <dgm:t>
        <a:bodyPr/>
        <a:lstStyle/>
        <a:p>
          <a:endParaRPr lang="it-IT"/>
        </a:p>
      </dgm:t>
    </dgm:pt>
    <dgm:pt modelId="{1DCC6853-8EB4-439C-AA73-6AE5FADA11F5}">
      <dgm:prSet phldrT="[Testo]"/>
      <dgm:spPr/>
      <dgm:t>
        <a:bodyPr/>
        <a:lstStyle/>
        <a:p>
          <a:r>
            <a:rPr lang="it-IT" dirty="0" smtClean="0"/>
            <a:t>CODICE TRIBUTO 6938</a:t>
          </a:r>
          <a:endParaRPr lang="it-IT" dirty="0"/>
        </a:p>
      </dgm:t>
    </dgm:pt>
    <dgm:pt modelId="{1EC4623B-FDCF-4AB3-B793-7BC89873FEED}" type="parTrans" cxnId="{6F15DD30-2EC8-4D85-9182-CCBE4E0F1CE8}">
      <dgm:prSet/>
      <dgm:spPr/>
      <dgm:t>
        <a:bodyPr/>
        <a:lstStyle/>
        <a:p>
          <a:endParaRPr lang="it-IT"/>
        </a:p>
      </dgm:t>
    </dgm:pt>
    <dgm:pt modelId="{A597E22A-EFDC-486A-BEE0-C38EA8CDEDE0}" type="sibTrans" cxnId="{6F15DD30-2EC8-4D85-9182-CCBE4E0F1CE8}">
      <dgm:prSet/>
      <dgm:spPr/>
      <dgm:t>
        <a:bodyPr/>
        <a:lstStyle/>
        <a:p>
          <a:endParaRPr lang="it-IT"/>
        </a:p>
      </dgm:t>
    </dgm:pt>
    <dgm:pt modelId="{17D82FD0-5DD0-4AD6-9932-5E61159A6BCC}">
      <dgm:prSet phldrT="[Testo]"/>
      <dgm:spPr/>
      <dgm:t>
        <a:bodyPr/>
        <a:lstStyle/>
        <a:p>
          <a:r>
            <a:rPr lang="it-IT" dirty="0" smtClean="0"/>
            <a:t>CODICE TRIBUTO 6936</a:t>
          </a:r>
          <a:endParaRPr lang="it-IT" dirty="0"/>
        </a:p>
      </dgm:t>
    </dgm:pt>
    <dgm:pt modelId="{38501451-CB92-44C1-8B36-A779972AD0C0}" type="sibTrans" cxnId="{006B32C1-3146-4F36-BEE3-7ADC424C4B2E}">
      <dgm:prSet/>
      <dgm:spPr/>
      <dgm:t>
        <a:bodyPr/>
        <a:lstStyle/>
        <a:p>
          <a:endParaRPr lang="it-IT"/>
        </a:p>
      </dgm:t>
    </dgm:pt>
    <dgm:pt modelId="{2300A06E-6C22-4647-9A59-6F2C024307AB}" type="parTrans" cxnId="{006B32C1-3146-4F36-BEE3-7ADC424C4B2E}">
      <dgm:prSet/>
      <dgm:spPr/>
      <dgm:t>
        <a:bodyPr/>
        <a:lstStyle/>
        <a:p>
          <a:endParaRPr lang="it-IT"/>
        </a:p>
      </dgm:t>
    </dgm:pt>
    <dgm:pt modelId="{E4E2DBA9-8CAE-45B4-9846-6691FA609683}" type="pres">
      <dgm:prSet presAssocID="{8BCF0A6F-5EED-4711-9ADA-21223501C8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7307A790-5656-4ADC-BF30-2F393D1556D6}" type="pres">
      <dgm:prSet presAssocID="{EA210A3D-9F9B-42C7-8530-26551ADED713}" presName="horFlow" presStyleCnt="0"/>
      <dgm:spPr/>
    </dgm:pt>
    <dgm:pt modelId="{6855BD52-E3EE-4BDD-A1CC-10DBADA8C9E5}" type="pres">
      <dgm:prSet presAssocID="{EA210A3D-9F9B-42C7-8530-26551ADED713}" presName="bigChev" presStyleLbl="node1" presStyleIdx="0" presStyleCnt="3"/>
      <dgm:spPr/>
      <dgm:t>
        <a:bodyPr/>
        <a:lstStyle/>
        <a:p>
          <a:endParaRPr lang="it-IT"/>
        </a:p>
      </dgm:t>
    </dgm:pt>
    <dgm:pt modelId="{23C7702E-F073-4A87-B5C5-21EA8BA236DA}" type="pres">
      <dgm:prSet presAssocID="{AE42792F-BF7F-42AB-9F71-A55619A14023}" presName="parTrans" presStyleCnt="0"/>
      <dgm:spPr/>
    </dgm:pt>
    <dgm:pt modelId="{15682FD7-9DED-4C7E-B833-205078A6CDB3}" type="pres">
      <dgm:prSet presAssocID="{F4F49BE5-0425-410D-88DF-909637C0514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B8C63D-8FB2-486E-BABE-31C9F15CF9B9}" type="pres">
      <dgm:prSet presAssocID="{02BD361A-DEFA-4124-8DE2-86784FE31C25}" presName="sibTrans" presStyleCnt="0"/>
      <dgm:spPr/>
    </dgm:pt>
    <dgm:pt modelId="{EF21317C-F2D4-4051-BED9-0B534D0E262C}" type="pres">
      <dgm:prSet presAssocID="{17D82FD0-5DD0-4AD6-9932-5E61159A6BC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6C6C4C-6410-49AB-9E8B-21795D483F10}" type="pres">
      <dgm:prSet presAssocID="{EA210A3D-9F9B-42C7-8530-26551ADED713}" presName="vSp" presStyleCnt="0"/>
      <dgm:spPr/>
    </dgm:pt>
    <dgm:pt modelId="{309522AD-1005-455D-B6D7-2BA17DBB22F0}" type="pres">
      <dgm:prSet presAssocID="{0D7DB742-0791-408C-80E4-38B4BF4976CB}" presName="horFlow" presStyleCnt="0"/>
      <dgm:spPr/>
    </dgm:pt>
    <dgm:pt modelId="{F149048F-96CE-43FA-B309-B80A34232AEA}" type="pres">
      <dgm:prSet presAssocID="{0D7DB742-0791-408C-80E4-38B4BF4976CB}" presName="bigChev" presStyleLbl="node1" presStyleIdx="1" presStyleCnt="3"/>
      <dgm:spPr/>
      <dgm:t>
        <a:bodyPr/>
        <a:lstStyle/>
        <a:p>
          <a:endParaRPr lang="it-IT"/>
        </a:p>
      </dgm:t>
    </dgm:pt>
    <dgm:pt modelId="{B602D9D8-9CD8-4D5B-B1BA-84C6D7D3B39B}" type="pres">
      <dgm:prSet presAssocID="{4E937E15-9188-4560-AF39-F2F55C920839}" presName="parTrans" presStyleCnt="0"/>
      <dgm:spPr/>
    </dgm:pt>
    <dgm:pt modelId="{5B56CA6A-DE5F-47B5-81B5-D9C6F0EBFA8A}" type="pres">
      <dgm:prSet presAssocID="{3723A2B7-88E0-415E-A6EB-2CBBD8D21B1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CE96CD-478F-4282-8ABE-B2FBED9D96BE}" type="pres">
      <dgm:prSet presAssocID="{A54A8724-9B3C-4430-BC16-DE30D0973693}" presName="sibTrans" presStyleCnt="0"/>
      <dgm:spPr/>
    </dgm:pt>
    <dgm:pt modelId="{ED30BB33-87B8-44FA-ADAC-6573279055A5}" type="pres">
      <dgm:prSet presAssocID="{A22288E1-A5DC-4470-A3D8-E942C7AD414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E63E9F-AA23-46ED-A455-522468084155}" type="pres">
      <dgm:prSet presAssocID="{0D7DB742-0791-408C-80E4-38B4BF4976CB}" presName="vSp" presStyleCnt="0"/>
      <dgm:spPr/>
    </dgm:pt>
    <dgm:pt modelId="{8B557E26-C49C-4942-BD38-EB191881993F}" type="pres">
      <dgm:prSet presAssocID="{AEDAF619-06B4-4A6E-93C0-D4680F86C179}" presName="horFlow" presStyleCnt="0"/>
      <dgm:spPr/>
    </dgm:pt>
    <dgm:pt modelId="{BF4CE0B1-F0C3-4CF8-A6D9-1471E7F739D9}" type="pres">
      <dgm:prSet presAssocID="{AEDAF619-06B4-4A6E-93C0-D4680F86C179}" presName="bigChev" presStyleLbl="node1" presStyleIdx="2" presStyleCnt="3"/>
      <dgm:spPr/>
      <dgm:t>
        <a:bodyPr/>
        <a:lstStyle/>
        <a:p>
          <a:endParaRPr lang="it-IT"/>
        </a:p>
      </dgm:t>
    </dgm:pt>
    <dgm:pt modelId="{986F15C3-D24F-4CD5-85FA-9D90E717623C}" type="pres">
      <dgm:prSet presAssocID="{39B2F0EB-F3A4-48EB-AFF1-C604E8218AC7}" presName="parTrans" presStyleCnt="0"/>
      <dgm:spPr/>
    </dgm:pt>
    <dgm:pt modelId="{7BFAC9F6-7882-466B-B6ED-8FFD38452152}" type="pres">
      <dgm:prSet presAssocID="{E7BD2F84-359D-40BB-8550-84D4E60556C3}" presName="node" presStyleLbl="alignAccFollowNode1" presStyleIdx="4" presStyleCnt="6" custScaleX="1040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60DAF4-4E3D-4194-B9E6-57EE73461630}" type="pres">
      <dgm:prSet presAssocID="{FD818DC1-AE5B-4A27-A2DA-E773029C3DF4}" presName="sibTrans" presStyleCnt="0"/>
      <dgm:spPr/>
    </dgm:pt>
    <dgm:pt modelId="{A2BC1B46-4FFB-4B3B-BEB3-C13C1FD2EA0B}" type="pres">
      <dgm:prSet presAssocID="{1DCC6853-8EB4-439C-AA73-6AE5FADA11F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6B32C1-3146-4F36-BEE3-7ADC424C4B2E}" srcId="{EA210A3D-9F9B-42C7-8530-26551ADED713}" destId="{17D82FD0-5DD0-4AD6-9932-5E61159A6BCC}" srcOrd="1" destOrd="0" parTransId="{2300A06E-6C22-4647-9A59-6F2C024307AB}" sibTransId="{38501451-CB92-44C1-8B36-A779972AD0C0}"/>
    <dgm:cxn modelId="{6F15DD30-2EC8-4D85-9182-CCBE4E0F1CE8}" srcId="{AEDAF619-06B4-4A6E-93C0-D4680F86C179}" destId="{1DCC6853-8EB4-439C-AA73-6AE5FADA11F5}" srcOrd="1" destOrd="0" parTransId="{1EC4623B-FDCF-4AB3-B793-7BC89873FEED}" sibTransId="{A597E22A-EFDC-486A-BEE0-C38EA8CDEDE0}"/>
    <dgm:cxn modelId="{A9CCCFB7-51D3-4040-82BC-0D1D1EA587FE}" type="presOf" srcId="{17D82FD0-5DD0-4AD6-9932-5E61159A6BCC}" destId="{EF21317C-F2D4-4051-BED9-0B534D0E262C}" srcOrd="0" destOrd="0" presId="urn:microsoft.com/office/officeart/2005/8/layout/lProcess3"/>
    <dgm:cxn modelId="{E6CD8DC0-31E9-4AEC-A200-6BDC21D10677}" srcId="{8BCF0A6F-5EED-4711-9ADA-21223501C884}" destId="{0D7DB742-0791-408C-80E4-38B4BF4976CB}" srcOrd="1" destOrd="0" parTransId="{9D4F3150-00B8-4A83-A239-D7C2E830BB73}" sibTransId="{2AEEDABE-70C7-4547-A5B6-226119B6EBBF}"/>
    <dgm:cxn modelId="{7CA8DE02-0CB3-4BD9-8655-BB5FF9E0EE8D}" type="presOf" srcId="{A22288E1-A5DC-4470-A3D8-E942C7AD4147}" destId="{ED30BB33-87B8-44FA-ADAC-6573279055A5}" srcOrd="0" destOrd="0" presId="urn:microsoft.com/office/officeart/2005/8/layout/lProcess3"/>
    <dgm:cxn modelId="{323403AA-7592-47D1-839E-0C460BD39DCC}" type="presOf" srcId="{1DCC6853-8EB4-439C-AA73-6AE5FADA11F5}" destId="{A2BC1B46-4FFB-4B3B-BEB3-C13C1FD2EA0B}" srcOrd="0" destOrd="0" presId="urn:microsoft.com/office/officeart/2005/8/layout/lProcess3"/>
    <dgm:cxn modelId="{AD562E9F-ACDA-47F7-9490-010E1044996E}" srcId="{0D7DB742-0791-408C-80E4-38B4BF4976CB}" destId="{3723A2B7-88E0-415E-A6EB-2CBBD8D21B16}" srcOrd="0" destOrd="0" parTransId="{4E937E15-9188-4560-AF39-F2F55C920839}" sibTransId="{A54A8724-9B3C-4430-BC16-DE30D0973693}"/>
    <dgm:cxn modelId="{38814E3F-9AEE-430C-A32E-F951C96887F7}" type="presOf" srcId="{F4F49BE5-0425-410D-88DF-909637C05143}" destId="{15682FD7-9DED-4C7E-B833-205078A6CDB3}" srcOrd="0" destOrd="0" presId="urn:microsoft.com/office/officeart/2005/8/layout/lProcess3"/>
    <dgm:cxn modelId="{7C821E23-CDD1-412F-83C0-A3FF763FE876}" srcId="{0D7DB742-0791-408C-80E4-38B4BF4976CB}" destId="{A22288E1-A5DC-4470-A3D8-E942C7AD4147}" srcOrd="1" destOrd="0" parTransId="{F45274A6-C43E-4907-9F1E-5C2E5E9039CC}" sibTransId="{2D4A6708-DD83-400A-AC41-7B475C21D52A}"/>
    <dgm:cxn modelId="{E67EA68D-0AA5-4C6C-A547-955C1EE8A20A}" srcId="{AEDAF619-06B4-4A6E-93C0-D4680F86C179}" destId="{E7BD2F84-359D-40BB-8550-84D4E60556C3}" srcOrd="0" destOrd="0" parTransId="{39B2F0EB-F3A4-48EB-AFF1-C604E8218AC7}" sibTransId="{FD818DC1-AE5B-4A27-A2DA-E773029C3DF4}"/>
    <dgm:cxn modelId="{BB871DDA-F2BF-4947-8BBE-50E7CFD49DEA}" srcId="{8BCF0A6F-5EED-4711-9ADA-21223501C884}" destId="{EA210A3D-9F9B-42C7-8530-26551ADED713}" srcOrd="0" destOrd="0" parTransId="{85258B34-911F-4E7E-B7F8-DBC0D5AE5D5D}" sibTransId="{63AE5F32-E08B-4C5B-B0BA-1B857BE1FADD}"/>
    <dgm:cxn modelId="{4B163A04-751E-4E39-BD1B-8D81B3AC3373}" type="presOf" srcId="{0D7DB742-0791-408C-80E4-38B4BF4976CB}" destId="{F149048F-96CE-43FA-B309-B80A34232AEA}" srcOrd="0" destOrd="0" presId="urn:microsoft.com/office/officeart/2005/8/layout/lProcess3"/>
    <dgm:cxn modelId="{7467BC3C-5D43-48F7-B779-682EEF3AA501}" type="presOf" srcId="{AEDAF619-06B4-4A6E-93C0-D4680F86C179}" destId="{BF4CE0B1-F0C3-4CF8-A6D9-1471E7F739D9}" srcOrd="0" destOrd="0" presId="urn:microsoft.com/office/officeart/2005/8/layout/lProcess3"/>
    <dgm:cxn modelId="{00BE376D-9738-4AFA-96EA-9425DA3F2709}" type="presOf" srcId="{E7BD2F84-359D-40BB-8550-84D4E60556C3}" destId="{7BFAC9F6-7882-466B-B6ED-8FFD38452152}" srcOrd="0" destOrd="0" presId="urn:microsoft.com/office/officeart/2005/8/layout/lProcess3"/>
    <dgm:cxn modelId="{0B65456C-D286-4C8C-9F70-7C79AE54D6F9}" type="presOf" srcId="{3723A2B7-88E0-415E-A6EB-2CBBD8D21B16}" destId="{5B56CA6A-DE5F-47B5-81B5-D9C6F0EBFA8A}" srcOrd="0" destOrd="0" presId="urn:microsoft.com/office/officeart/2005/8/layout/lProcess3"/>
    <dgm:cxn modelId="{884FE28A-3703-4260-BCF8-7320AC732143}" srcId="{8BCF0A6F-5EED-4711-9ADA-21223501C884}" destId="{AEDAF619-06B4-4A6E-93C0-D4680F86C179}" srcOrd="2" destOrd="0" parTransId="{B0FC739F-EC9C-404A-B1E0-9CFF99B8B669}" sibTransId="{7D701169-3F14-40BC-B89C-824809F292BC}"/>
    <dgm:cxn modelId="{74643CD0-BDF4-454C-996D-C2B462A619EA}" type="presOf" srcId="{8BCF0A6F-5EED-4711-9ADA-21223501C884}" destId="{E4E2DBA9-8CAE-45B4-9846-6691FA609683}" srcOrd="0" destOrd="0" presId="urn:microsoft.com/office/officeart/2005/8/layout/lProcess3"/>
    <dgm:cxn modelId="{FB30A6A2-B13E-4583-8EBA-B7FCBE8A6EF5}" srcId="{EA210A3D-9F9B-42C7-8530-26551ADED713}" destId="{F4F49BE5-0425-410D-88DF-909637C05143}" srcOrd="0" destOrd="0" parTransId="{AE42792F-BF7F-42AB-9F71-A55619A14023}" sibTransId="{02BD361A-DEFA-4124-8DE2-86784FE31C25}"/>
    <dgm:cxn modelId="{1FF55954-DD2F-4D77-9B13-64AE1AB68C28}" type="presOf" srcId="{EA210A3D-9F9B-42C7-8530-26551ADED713}" destId="{6855BD52-E3EE-4BDD-A1CC-10DBADA8C9E5}" srcOrd="0" destOrd="0" presId="urn:microsoft.com/office/officeart/2005/8/layout/lProcess3"/>
    <dgm:cxn modelId="{C4201F62-5B99-4654-9363-E56ED476557D}" type="presParOf" srcId="{E4E2DBA9-8CAE-45B4-9846-6691FA609683}" destId="{7307A790-5656-4ADC-BF30-2F393D1556D6}" srcOrd="0" destOrd="0" presId="urn:microsoft.com/office/officeart/2005/8/layout/lProcess3"/>
    <dgm:cxn modelId="{0280A31A-7778-49DF-AD47-1C1B2D8D2981}" type="presParOf" srcId="{7307A790-5656-4ADC-BF30-2F393D1556D6}" destId="{6855BD52-E3EE-4BDD-A1CC-10DBADA8C9E5}" srcOrd="0" destOrd="0" presId="urn:microsoft.com/office/officeart/2005/8/layout/lProcess3"/>
    <dgm:cxn modelId="{DFFCC4A1-1AAB-4EDB-8A9B-48B4C480D667}" type="presParOf" srcId="{7307A790-5656-4ADC-BF30-2F393D1556D6}" destId="{23C7702E-F073-4A87-B5C5-21EA8BA236DA}" srcOrd="1" destOrd="0" presId="urn:microsoft.com/office/officeart/2005/8/layout/lProcess3"/>
    <dgm:cxn modelId="{271CA720-C74A-46B2-B8DA-990043FE0348}" type="presParOf" srcId="{7307A790-5656-4ADC-BF30-2F393D1556D6}" destId="{15682FD7-9DED-4C7E-B833-205078A6CDB3}" srcOrd="2" destOrd="0" presId="urn:microsoft.com/office/officeart/2005/8/layout/lProcess3"/>
    <dgm:cxn modelId="{81E17BB8-B1A4-40E1-804C-C4C76FDBB522}" type="presParOf" srcId="{7307A790-5656-4ADC-BF30-2F393D1556D6}" destId="{91B8C63D-8FB2-486E-BABE-31C9F15CF9B9}" srcOrd="3" destOrd="0" presId="urn:microsoft.com/office/officeart/2005/8/layout/lProcess3"/>
    <dgm:cxn modelId="{DFED9148-0B45-40D2-A57D-65DEFBA4840D}" type="presParOf" srcId="{7307A790-5656-4ADC-BF30-2F393D1556D6}" destId="{EF21317C-F2D4-4051-BED9-0B534D0E262C}" srcOrd="4" destOrd="0" presId="urn:microsoft.com/office/officeart/2005/8/layout/lProcess3"/>
    <dgm:cxn modelId="{9F14539B-40CD-416B-A8AB-9549DF321008}" type="presParOf" srcId="{E4E2DBA9-8CAE-45B4-9846-6691FA609683}" destId="{BB6C6C4C-6410-49AB-9E8B-21795D483F10}" srcOrd="1" destOrd="0" presId="urn:microsoft.com/office/officeart/2005/8/layout/lProcess3"/>
    <dgm:cxn modelId="{6E159755-9518-4CD9-95A0-8B598534FBE5}" type="presParOf" srcId="{E4E2DBA9-8CAE-45B4-9846-6691FA609683}" destId="{309522AD-1005-455D-B6D7-2BA17DBB22F0}" srcOrd="2" destOrd="0" presId="urn:microsoft.com/office/officeart/2005/8/layout/lProcess3"/>
    <dgm:cxn modelId="{C7B20D24-1585-4E77-BB60-3AA0DE64F59C}" type="presParOf" srcId="{309522AD-1005-455D-B6D7-2BA17DBB22F0}" destId="{F149048F-96CE-43FA-B309-B80A34232AEA}" srcOrd="0" destOrd="0" presId="urn:microsoft.com/office/officeart/2005/8/layout/lProcess3"/>
    <dgm:cxn modelId="{E971FE32-B3DA-4642-9B48-07184322263D}" type="presParOf" srcId="{309522AD-1005-455D-B6D7-2BA17DBB22F0}" destId="{B602D9D8-9CD8-4D5B-B1BA-84C6D7D3B39B}" srcOrd="1" destOrd="0" presId="urn:microsoft.com/office/officeart/2005/8/layout/lProcess3"/>
    <dgm:cxn modelId="{9FCC13D0-CF04-436D-AC8C-CEEC8CB60B93}" type="presParOf" srcId="{309522AD-1005-455D-B6D7-2BA17DBB22F0}" destId="{5B56CA6A-DE5F-47B5-81B5-D9C6F0EBFA8A}" srcOrd="2" destOrd="0" presId="urn:microsoft.com/office/officeart/2005/8/layout/lProcess3"/>
    <dgm:cxn modelId="{10491E6B-B93F-4CA1-BFC1-E3DE108D8994}" type="presParOf" srcId="{309522AD-1005-455D-B6D7-2BA17DBB22F0}" destId="{61CE96CD-478F-4282-8ABE-B2FBED9D96BE}" srcOrd="3" destOrd="0" presId="urn:microsoft.com/office/officeart/2005/8/layout/lProcess3"/>
    <dgm:cxn modelId="{3206E161-B64C-4F7C-922A-CEE2DB01553F}" type="presParOf" srcId="{309522AD-1005-455D-B6D7-2BA17DBB22F0}" destId="{ED30BB33-87B8-44FA-ADAC-6573279055A5}" srcOrd="4" destOrd="0" presId="urn:microsoft.com/office/officeart/2005/8/layout/lProcess3"/>
    <dgm:cxn modelId="{EC9DB260-1C45-45CF-81D4-9F61CBDF7081}" type="presParOf" srcId="{E4E2DBA9-8CAE-45B4-9846-6691FA609683}" destId="{40E63E9F-AA23-46ED-A455-522468084155}" srcOrd="3" destOrd="0" presId="urn:microsoft.com/office/officeart/2005/8/layout/lProcess3"/>
    <dgm:cxn modelId="{DB669821-16FA-4BB1-956D-ED9C0E5A6F50}" type="presParOf" srcId="{E4E2DBA9-8CAE-45B4-9846-6691FA609683}" destId="{8B557E26-C49C-4942-BD38-EB191881993F}" srcOrd="4" destOrd="0" presId="urn:microsoft.com/office/officeart/2005/8/layout/lProcess3"/>
    <dgm:cxn modelId="{F363BE94-4CA8-4DD3-9C95-9CAE6BA14D31}" type="presParOf" srcId="{8B557E26-C49C-4942-BD38-EB191881993F}" destId="{BF4CE0B1-F0C3-4CF8-A6D9-1471E7F739D9}" srcOrd="0" destOrd="0" presId="urn:microsoft.com/office/officeart/2005/8/layout/lProcess3"/>
    <dgm:cxn modelId="{6C114427-C0DD-4263-9FA4-8AD47B85D412}" type="presParOf" srcId="{8B557E26-C49C-4942-BD38-EB191881993F}" destId="{986F15C3-D24F-4CD5-85FA-9D90E717623C}" srcOrd="1" destOrd="0" presId="urn:microsoft.com/office/officeart/2005/8/layout/lProcess3"/>
    <dgm:cxn modelId="{48879731-0FB1-4258-AC42-67589741FC9B}" type="presParOf" srcId="{8B557E26-C49C-4942-BD38-EB191881993F}" destId="{7BFAC9F6-7882-466B-B6ED-8FFD38452152}" srcOrd="2" destOrd="0" presId="urn:microsoft.com/office/officeart/2005/8/layout/lProcess3"/>
    <dgm:cxn modelId="{C1BAF9C7-6F06-4D00-90B6-A1C3E4ECA97B}" type="presParOf" srcId="{8B557E26-C49C-4942-BD38-EB191881993F}" destId="{3C60DAF4-4E3D-4194-B9E6-57EE73461630}" srcOrd="3" destOrd="0" presId="urn:microsoft.com/office/officeart/2005/8/layout/lProcess3"/>
    <dgm:cxn modelId="{8AAFE9A0-FC49-4834-9E5A-A59DF818657E}" type="presParOf" srcId="{8B557E26-C49C-4942-BD38-EB191881993F}" destId="{A2BC1B46-4FFB-4B3B-BEB3-C13C1FD2EA0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C95E-6C93-481B-A19F-71C8011B925C}">
      <dsp:nvSpPr>
        <dsp:cNvPr id="0" name=""/>
        <dsp:cNvSpPr/>
      </dsp:nvSpPr>
      <dsp:spPr>
        <a:xfrm>
          <a:off x="778154" y="947684"/>
          <a:ext cx="3739930" cy="1646342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RESTANO GLI ALTRI OBBLIGHI DOCUMENTALI</a:t>
          </a:r>
          <a:endParaRPr lang="it-IT" sz="2000" kern="1200" dirty="0"/>
        </a:p>
      </dsp:txBody>
      <dsp:txXfrm>
        <a:off x="826374" y="995904"/>
        <a:ext cx="3643490" cy="1549902"/>
      </dsp:txXfrm>
    </dsp:sp>
    <dsp:sp modelId="{4739163A-72E2-4E48-A17B-42AE63454C5F}">
      <dsp:nvSpPr>
        <dsp:cNvPr id="0" name=""/>
        <dsp:cNvSpPr/>
      </dsp:nvSpPr>
      <dsp:spPr>
        <a:xfrm rot="19457599">
          <a:off x="4365631" y="1255696"/>
          <a:ext cx="162198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21981" y="4183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5136073" y="1256982"/>
        <a:ext cx="81099" cy="81099"/>
      </dsp:txXfrm>
    </dsp:sp>
    <dsp:sp modelId="{2877BCBE-C894-444D-9B3C-29B7D18A6A0C}">
      <dsp:nvSpPr>
        <dsp:cNvPr id="0" name=""/>
        <dsp:cNvSpPr/>
      </dsp:nvSpPr>
      <dsp:spPr>
        <a:xfrm>
          <a:off x="5835159" y="1037"/>
          <a:ext cx="3292685" cy="1646342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Per gli investimenti in beni materiali resta l’obbligo di perizia asseverata , o dell’autocertificazione in caso di investimento inferiore ai 300.000 euro</a:t>
          </a:r>
          <a:endParaRPr lang="it-IT" sz="2000" kern="1200" dirty="0"/>
        </a:p>
      </dsp:txBody>
      <dsp:txXfrm>
        <a:off x="5883379" y="49257"/>
        <a:ext cx="3196245" cy="1549902"/>
      </dsp:txXfrm>
    </dsp:sp>
    <dsp:sp modelId="{33B07566-4B1C-4B88-B1AA-B338BA827BCE}">
      <dsp:nvSpPr>
        <dsp:cNvPr id="0" name=""/>
        <dsp:cNvSpPr/>
      </dsp:nvSpPr>
      <dsp:spPr>
        <a:xfrm rot="2142401">
          <a:off x="4365631" y="2202343"/>
          <a:ext cx="162198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21981" y="41835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5136073" y="2203629"/>
        <a:ext cx="81099" cy="81099"/>
      </dsp:txXfrm>
    </dsp:sp>
    <dsp:sp modelId="{BAFE05AB-1D90-47B2-9462-F28DF86B6198}">
      <dsp:nvSpPr>
        <dsp:cNvPr id="0" name=""/>
        <dsp:cNvSpPr/>
      </dsp:nvSpPr>
      <dsp:spPr>
        <a:xfrm>
          <a:off x="5835159" y="1894331"/>
          <a:ext cx="3292685" cy="1646342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Per le spese di Ricerca e sviluppo rimane l’</a:t>
          </a:r>
          <a:r>
            <a:rPr lang="it-IT" sz="2000" kern="1200" dirty="0" err="1" smtClean="0"/>
            <a:t>obbigo</a:t>
          </a:r>
          <a:r>
            <a:rPr lang="it-IT" sz="2000" kern="1200" dirty="0" smtClean="0"/>
            <a:t> dell’attestazione dell’organo di revisione e la facoltà di certificazione ( nuovo modello dal 05/06/2024)</a:t>
          </a:r>
          <a:endParaRPr lang="it-IT" sz="2000" kern="1200" dirty="0"/>
        </a:p>
      </dsp:txBody>
      <dsp:txXfrm>
        <a:off x="5883379" y="1942551"/>
        <a:ext cx="3196245" cy="154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5BD52-E3EE-4BDD-A1CC-10DBADA8C9E5}">
      <dsp:nvSpPr>
        <dsp:cNvPr id="0" name=""/>
        <dsp:cNvSpPr/>
      </dsp:nvSpPr>
      <dsp:spPr>
        <a:xfrm>
          <a:off x="1650025" y="313"/>
          <a:ext cx="2698998" cy="107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BENI MATERIALI</a:t>
          </a:r>
          <a:endParaRPr lang="it-IT" sz="2400" kern="1200" dirty="0"/>
        </a:p>
      </dsp:txBody>
      <dsp:txXfrm>
        <a:off x="2189825" y="313"/>
        <a:ext cx="1619399" cy="1079599"/>
      </dsp:txXfrm>
    </dsp:sp>
    <dsp:sp modelId="{15682FD7-9DED-4C7E-B833-205078A6CDB3}">
      <dsp:nvSpPr>
        <dsp:cNvPr id="0" name=""/>
        <dsp:cNvSpPr/>
      </dsp:nvSpPr>
      <dsp:spPr>
        <a:xfrm>
          <a:off x="3998153" y="92079"/>
          <a:ext cx="2240168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RISOLUZIONE N. 3/E/2021</a:t>
          </a:r>
          <a:endParaRPr lang="it-IT" sz="1800" kern="1200" dirty="0"/>
        </a:p>
      </dsp:txBody>
      <dsp:txXfrm>
        <a:off x="4446187" y="92079"/>
        <a:ext cx="1344101" cy="896067"/>
      </dsp:txXfrm>
    </dsp:sp>
    <dsp:sp modelId="{EF21317C-F2D4-4051-BED9-0B534D0E262C}">
      <dsp:nvSpPr>
        <dsp:cNvPr id="0" name=""/>
        <dsp:cNvSpPr/>
      </dsp:nvSpPr>
      <dsp:spPr>
        <a:xfrm>
          <a:off x="5924698" y="92079"/>
          <a:ext cx="2240168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CODICE TRIBUTO 6936</a:t>
          </a:r>
          <a:endParaRPr lang="it-IT" sz="1800" kern="1200" dirty="0"/>
        </a:p>
      </dsp:txBody>
      <dsp:txXfrm>
        <a:off x="6372732" y="92079"/>
        <a:ext cx="1344101" cy="896067"/>
      </dsp:txXfrm>
    </dsp:sp>
    <dsp:sp modelId="{F149048F-96CE-43FA-B309-B80A34232AEA}">
      <dsp:nvSpPr>
        <dsp:cNvPr id="0" name=""/>
        <dsp:cNvSpPr/>
      </dsp:nvSpPr>
      <dsp:spPr>
        <a:xfrm>
          <a:off x="1650025" y="1231056"/>
          <a:ext cx="2698998" cy="107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BENI IMMATERIALI</a:t>
          </a:r>
          <a:endParaRPr lang="it-IT" sz="2400" kern="1200" dirty="0"/>
        </a:p>
      </dsp:txBody>
      <dsp:txXfrm>
        <a:off x="2189825" y="1231056"/>
        <a:ext cx="1619399" cy="1079599"/>
      </dsp:txXfrm>
    </dsp:sp>
    <dsp:sp modelId="{5B56CA6A-DE5F-47B5-81B5-D9C6F0EBFA8A}">
      <dsp:nvSpPr>
        <dsp:cNvPr id="0" name=""/>
        <dsp:cNvSpPr/>
      </dsp:nvSpPr>
      <dsp:spPr>
        <a:xfrm>
          <a:off x="3998153" y="1322822"/>
          <a:ext cx="2240168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RISOLUZIONE N. 3/E/2021</a:t>
          </a:r>
          <a:endParaRPr lang="it-IT" sz="1800" kern="1200" dirty="0"/>
        </a:p>
      </dsp:txBody>
      <dsp:txXfrm>
        <a:off x="4446187" y="1322822"/>
        <a:ext cx="1344101" cy="896067"/>
      </dsp:txXfrm>
    </dsp:sp>
    <dsp:sp modelId="{ED30BB33-87B8-44FA-ADAC-6573279055A5}">
      <dsp:nvSpPr>
        <dsp:cNvPr id="0" name=""/>
        <dsp:cNvSpPr/>
      </dsp:nvSpPr>
      <dsp:spPr>
        <a:xfrm>
          <a:off x="5924698" y="1322822"/>
          <a:ext cx="2240168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CODICE TRIBUTO 6937</a:t>
          </a:r>
          <a:endParaRPr lang="it-IT" sz="1800" kern="1200" dirty="0"/>
        </a:p>
      </dsp:txBody>
      <dsp:txXfrm>
        <a:off x="6372732" y="1322822"/>
        <a:ext cx="1344101" cy="896067"/>
      </dsp:txXfrm>
    </dsp:sp>
    <dsp:sp modelId="{BF4CE0B1-F0C3-4CF8-A6D9-1471E7F739D9}">
      <dsp:nvSpPr>
        <dsp:cNvPr id="0" name=""/>
        <dsp:cNvSpPr/>
      </dsp:nvSpPr>
      <dsp:spPr>
        <a:xfrm>
          <a:off x="1650025" y="2461799"/>
          <a:ext cx="2698998" cy="107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R&amp;S</a:t>
          </a:r>
          <a:endParaRPr lang="it-IT" sz="2400" kern="1200" dirty="0"/>
        </a:p>
      </dsp:txBody>
      <dsp:txXfrm>
        <a:off x="2189825" y="2461799"/>
        <a:ext cx="1619399" cy="1079599"/>
      </dsp:txXfrm>
    </dsp:sp>
    <dsp:sp modelId="{7BFAC9F6-7882-466B-B6ED-8FFD38452152}">
      <dsp:nvSpPr>
        <dsp:cNvPr id="0" name=""/>
        <dsp:cNvSpPr/>
      </dsp:nvSpPr>
      <dsp:spPr>
        <a:xfrm>
          <a:off x="3998153" y="2553565"/>
          <a:ext cx="2331276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RISOLUZIONE N. 13/E/2021</a:t>
          </a:r>
          <a:endParaRPr lang="it-IT" sz="1800" kern="1200" dirty="0"/>
        </a:p>
      </dsp:txBody>
      <dsp:txXfrm>
        <a:off x="4446187" y="2553565"/>
        <a:ext cx="1435209" cy="896067"/>
      </dsp:txXfrm>
    </dsp:sp>
    <dsp:sp modelId="{A2BC1B46-4FFB-4B3B-BEB3-C13C1FD2EA0B}">
      <dsp:nvSpPr>
        <dsp:cNvPr id="0" name=""/>
        <dsp:cNvSpPr/>
      </dsp:nvSpPr>
      <dsp:spPr>
        <a:xfrm>
          <a:off x="6015806" y="2553565"/>
          <a:ext cx="2240168" cy="8960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CODICE TRIBUTO 6938</a:t>
          </a:r>
          <a:endParaRPr lang="it-IT" sz="1800" kern="1200" dirty="0"/>
        </a:p>
      </dsp:txBody>
      <dsp:txXfrm>
        <a:off x="6463840" y="2553565"/>
        <a:ext cx="1344101" cy="896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gse.it/documenti_site/Documents/Guida_portale_TR4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TRANSIZIONE 4.0</a:t>
            </a:r>
            <a:br>
              <a:rPr lang="it-IT" dirty="0" smtClean="0"/>
            </a:br>
            <a:r>
              <a:rPr lang="it-IT" dirty="0" smtClean="0"/>
              <a:t>NUOVI ASPETTI PROCEDURALI PER L’ACCESSO AL CREDITO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smtClean="0"/>
              <a:t>Dott. Filippo </a:t>
            </a:r>
            <a:r>
              <a:rPr lang="it-IT" dirty="0" err="1" smtClean="0"/>
              <a:t>brighina</a:t>
            </a:r>
            <a:r>
              <a:rPr lang="it-IT" dirty="0" smtClean="0"/>
              <a:t> - </a:t>
            </a:r>
            <a:r>
              <a:rPr lang="it-IT" dirty="0" err="1" smtClean="0"/>
              <a:t>Odcec</a:t>
            </a:r>
            <a:r>
              <a:rPr lang="it-IT" dirty="0" smtClean="0"/>
              <a:t> </a:t>
            </a:r>
            <a:r>
              <a:rPr lang="it-IT" dirty="0" err="1" smtClean="0"/>
              <a:t>napoli</a:t>
            </a:r>
            <a:r>
              <a:rPr lang="it-IT" dirty="0" smtClean="0"/>
              <a:t> nord</a:t>
            </a:r>
          </a:p>
          <a:p>
            <a:pPr algn="ctr"/>
            <a:r>
              <a:rPr lang="it-IT" dirty="0" smtClean="0"/>
              <a:t>Aversa 25.06.2024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73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20230"/>
            <a:ext cx="6857999" cy="9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RISOLUZIONE ADE N. 25/E DEL 15/05/2024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516532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34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Interconnessione tardiva – la soluzione individuata da </a:t>
            </a:r>
            <a:r>
              <a:rPr lang="it-IT" dirty="0" err="1" smtClean="0"/>
              <a:t>ade</a:t>
            </a:r>
            <a:endParaRPr lang="it-IT" dirty="0"/>
          </a:p>
        </p:txBody>
      </p:sp>
      <p:graphicFrame>
        <p:nvGraphicFramePr>
          <p:cNvPr id="4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20203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187132" y="2838091"/>
            <a:ext cx="161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D.L. 39/2024 ART. 6 CO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537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SOSPENSIONE RICEVUTE F24 – FAQ ADE DEL 19/06/2024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43739"/>
              </p:ext>
            </p:extLst>
          </p:nvPr>
        </p:nvGraphicFramePr>
        <p:xfrm>
          <a:off x="1141412" y="2249487"/>
          <a:ext cx="9905999" cy="301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32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ASPETTI dichiarativi RIMASTI INVARIATI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30324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96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CODICI TRIBUTO RESTANO INVARIATI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4313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36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ALTRI ONERI DOCUMENTALI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0158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57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9542"/>
          </a:xfrm>
        </p:spPr>
        <p:txBody>
          <a:bodyPr/>
          <a:lstStyle/>
          <a:p>
            <a:pPr algn="ctr"/>
            <a:r>
              <a:rPr lang="it-IT" dirty="0" smtClean="0"/>
              <a:t>LE AGEVOLAZIONI 4.0 VIGENTI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38703"/>
              </p:ext>
            </p:extLst>
          </p:nvPr>
        </p:nvGraphicFramePr>
        <p:xfrm>
          <a:off x="750278" y="1498060"/>
          <a:ext cx="10808676" cy="4832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7614"/>
                <a:gridCol w="4476971"/>
                <a:gridCol w="1378008"/>
                <a:gridCol w="1413645"/>
                <a:gridCol w="1532438"/>
              </a:tblGrid>
              <a:tr h="66540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SPESA AGEVOLATA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AGEVOLAZIONE VIGENTE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SCADENZA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NORMA DI RIFERIMENTO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NOVITA’ CON D.L. 39/2024</a:t>
                      </a:r>
                      <a:endParaRPr lang="it-IT" sz="1600" dirty="0"/>
                    </a:p>
                  </a:txBody>
                  <a:tcPr/>
                </a:tc>
              </a:tr>
              <a:tr h="10864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INVESTIMENTI IN BENI MATERIALI</a:t>
                      </a:r>
                      <a:r>
                        <a:rPr lang="it-IT" sz="1600" baseline="0" dirty="0" smtClean="0"/>
                        <a:t> 4.0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>
                          <a:effectLst/>
                        </a:rPr>
                        <a:t>20% per investimenti fino a 2.500.000 euro, 10% per investimenti fino a 10.000.000 euro, 5% per investimenti fino a 20.000.000 euro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31/12/2025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178/2020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</a:t>
                      </a:r>
                      <a:endParaRPr lang="it-IT" sz="1600" dirty="0"/>
                    </a:p>
                  </a:txBody>
                  <a:tcPr anchor="ctr"/>
                </a:tc>
              </a:tr>
              <a:tr h="745945"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/>
                        <a:t>INVESTIMENTI IN BENI IMMATERIALI 4.0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15% nel</a:t>
                      </a:r>
                      <a:r>
                        <a:rPr lang="it-IT" sz="1600" baseline="0" dirty="0" smtClean="0"/>
                        <a:t> 2024 – 10% nel 2025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31/12/2025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178/2020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</a:t>
                      </a:r>
                      <a:endParaRPr lang="it-IT" sz="1600" dirty="0"/>
                    </a:p>
                  </a:txBody>
                  <a:tcPr anchor="ctr"/>
                </a:tc>
              </a:tr>
              <a:tr h="53769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RICERCA E SVILUPPO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10% con</a:t>
                      </a:r>
                      <a:r>
                        <a:rPr lang="it-IT" sz="1600" baseline="0" dirty="0" smtClean="0"/>
                        <a:t> massimo annuale di 5.000.000 di euro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31/12/2031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160/2019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</a:t>
                      </a:r>
                      <a:endParaRPr lang="it-IT" sz="1600" dirty="0"/>
                    </a:p>
                  </a:txBody>
                  <a:tcPr anchor="ctr"/>
                </a:tc>
              </a:tr>
              <a:tr h="8940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ATTIVITA’ DI INNOVAZIONE TECNOLOGICA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5% con massimo annuale di 2.000.000/4.000.000</a:t>
                      </a:r>
                      <a:r>
                        <a:rPr lang="it-IT" sz="1600" baseline="0" dirty="0" smtClean="0"/>
                        <a:t> di euro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31/12/2025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160/2019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</a:t>
                      </a:r>
                      <a:endParaRPr lang="it-IT" sz="1600" dirty="0"/>
                    </a:p>
                  </a:txBody>
                  <a:tcPr anchor="ctr"/>
                </a:tc>
              </a:tr>
              <a:tr h="90285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DESIGN</a:t>
                      </a:r>
                      <a:r>
                        <a:rPr lang="it-IT" sz="1600" baseline="0" dirty="0" smtClean="0"/>
                        <a:t> E IDEAZIONE ESTETICA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5% con massimo annuale di 2.000.000</a:t>
                      </a:r>
                      <a:r>
                        <a:rPr lang="it-IT" sz="1600" baseline="0" dirty="0" smtClean="0"/>
                        <a:t> di euro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31/12/2025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160/2019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</a:t>
                      </a:r>
                      <a:endParaRPr lang="it-IT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6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423" y="481464"/>
            <a:ext cx="8791575" cy="70039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Riferimenti normativi E DOCUMENTI DI PRASSI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76424" y="1322962"/>
            <a:ext cx="8791575" cy="489027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L..232/2016 – ALLEGATI A E 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L.160/2019 art. 1 co. Da 200 a 202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D.M.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26/05/2020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l. 178/2020 ART. 1 CO. DA 1057 BIS A 1058 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RISOLUZIONE ADE N. 13/2021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RISOLUZIONE 3/e/2021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D.L. 39 DEL 29/03/2024 ART. 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RISOLUZIONE N. 19/E DEL 12/04/2024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FAQ ADE DEL 16/04/2024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DECRETO DIRETTORIALE MI.M.IT. DEL 24/04/2024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RISOLUZIONE ADE N. 25/E DEL 15/05/2024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FAQ ADE DEL 19/06/2024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31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41423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PRINCIPALI CARATTERISTICHE COMUNI</a:t>
            </a:r>
            <a:endParaRPr lang="it-IT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02279"/>
              </p:ext>
            </p:extLst>
          </p:nvPr>
        </p:nvGraphicFramePr>
        <p:xfrm>
          <a:off x="1141412" y="1964987"/>
          <a:ext cx="10279962" cy="446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29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D.L. 39/2024 - LE NOVITA’ INTRODOTTE DALL’ART. 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110650"/>
              </p:ext>
            </p:extLst>
          </p:nvPr>
        </p:nvGraphicFramePr>
        <p:xfrm>
          <a:off x="1141413" y="2249488"/>
          <a:ext cx="9905996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9"/>
                <a:gridCol w="2476499"/>
                <a:gridCol w="2476499"/>
                <a:gridCol w="247649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NORMA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ART. 6 CO. 1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ART 6 CO.1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ART. 6 CO. 3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TIPOLOGIA DI SPESA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TUTTE LE TIPOLOGIE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TUTTE LE TIPOLOGIE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INVESTIMENTI IN BENI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PERIODO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INVESTIMENTI DA REALIZZARE –</a:t>
                      </a:r>
                      <a:r>
                        <a:rPr lang="it-IT" baseline="0" dirty="0" smtClean="0"/>
                        <a:t> PERIODO 30/3/2024 – 31/12/2024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INVESTIMENTI</a:t>
                      </a:r>
                      <a:r>
                        <a:rPr lang="it-IT" baseline="0" dirty="0" smtClean="0"/>
                        <a:t> REALIZZATI DAL 01/01/2024 AL 29/03/2024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INVESTIMENTI REALIZZATI 2023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ADEMPIMENTO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OBBLIGO DI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COMUNICAZIONE PREVENTIVA E A COMPLETAMENTO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OBBLIGO DI COMUNICAZIONE A COMPLETAMENTO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OBBLIGO DI COMUNICAZIONE A COMPLETAMENTO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141413" y="5617528"/>
            <a:ext cx="964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FFFF00"/>
                </a:solidFill>
              </a:rPr>
              <a:t>LA COMUNICAZIONE DIVENTA REQUISITO NECESSARIO PER L’ACCESSO AL </a:t>
            </a:r>
            <a:r>
              <a:rPr lang="it-IT" sz="2000" b="1" u="sng" dirty="0" smtClean="0">
                <a:solidFill>
                  <a:srgbClr val="FFFF00"/>
                </a:solidFill>
              </a:rPr>
              <a:t>CREDITO</a:t>
            </a:r>
            <a:endParaRPr lang="it-IT" sz="2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335"/>
          </a:xfrm>
        </p:spPr>
        <p:txBody>
          <a:bodyPr>
            <a:normAutofit fontScale="90000"/>
          </a:bodyPr>
          <a:lstStyle/>
          <a:p>
            <a:r>
              <a:rPr lang="it-IT" dirty="0"/>
              <a:t>IL D.L. 39/2024 - LE NOVITA’ INTRODOTTE DALL’ART. 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201114"/>
              </p:ext>
            </p:extLst>
          </p:nvPr>
        </p:nvGraphicFramePr>
        <p:xfrm>
          <a:off x="1141413" y="1587259"/>
          <a:ext cx="9906000" cy="467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9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10718"/>
          </a:xfrm>
        </p:spPr>
        <p:txBody>
          <a:bodyPr>
            <a:normAutofit fontScale="90000"/>
          </a:bodyPr>
          <a:lstStyle/>
          <a:p>
            <a:r>
              <a:rPr lang="it-IT" dirty="0"/>
              <a:t>Il </a:t>
            </a:r>
            <a:r>
              <a:rPr lang="it-IT" dirty="0" smtClean="0"/>
              <a:t>Decreto direttoriale MIMIT DEL </a:t>
            </a:r>
            <a:r>
              <a:rPr lang="it-IT" dirty="0"/>
              <a:t>24/04/2024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23782016"/>
              </p:ext>
            </p:extLst>
          </p:nvPr>
        </p:nvGraphicFramePr>
        <p:xfrm>
          <a:off x="1876424" y="2324911"/>
          <a:ext cx="8791575" cy="293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8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Decreto direttoriale MIMIT DEL 24/04/2024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COMUNICAZIONI VANNO TRASMESSE AL GESTORE SERVIZI ENERGETICI </a:t>
            </a:r>
          </a:p>
          <a:p>
            <a:pPr marL="0" indent="0">
              <a:buNone/>
            </a:pPr>
            <a:r>
              <a:rPr lang="it-IT" u="sng" dirty="0">
                <a:solidFill>
                  <a:srgbClr val="FFFF00"/>
                </a:solidFill>
              </a:rPr>
              <a:t>N.B. DAL 18/05/2024 LA MODALITA’ DI TRASMISSIONE A MEZZO PEC E’STATA SOSTITIUITA CON QUELLA DI CARICAMENTO IN PIATTAFORMA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8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TRASMISSIONE COMUNICAZIONE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648223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43075" y="5791201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www.gse.it/documenti_site/Documents/Guida_portale_TR4.pdf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936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3499</TotalTime>
  <Words>713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Tw Cen MT</vt:lpstr>
      <vt:lpstr>Wingdings</vt:lpstr>
      <vt:lpstr>Circuito</vt:lpstr>
      <vt:lpstr>TRANSIZIONE 4.0 NUOVI ASPETTI PROCEDURALI PER L’ACCESSO AL CREDITO</vt:lpstr>
      <vt:lpstr>LE AGEVOLAZIONI 4.0 VIGENTI</vt:lpstr>
      <vt:lpstr>Riferimenti normativi E DOCUMENTI DI PRASSI</vt:lpstr>
      <vt:lpstr>PRINCIPALI CARATTERISTICHE COMUNI</vt:lpstr>
      <vt:lpstr>IL D.L. 39/2024 - LE NOVITA’ INTRODOTTE DALL’ART. 6</vt:lpstr>
      <vt:lpstr>IL D.L. 39/2024 - LE NOVITA’ INTRODOTTE DALL’ART. 6</vt:lpstr>
      <vt:lpstr>Il Decreto direttoriale MIMIT DEL 24/04/2024</vt:lpstr>
      <vt:lpstr>Il Decreto direttoriale MIMIT DEL 24/04/2024</vt:lpstr>
      <vt:lpstr>TRASMISSIONE COMUNICAZIONE</vt:lpstr>
      <vt:lpstr>Presentazione standard di PowerPoint</vt:lpstr>
      <vt:lpstr>RISOLUZIONE ADE N. 25/E DEL 15/05/2024</vt:lpstr>
      <vt:lpstr>Interconnessione tardiva – la soluzione individuata da ade</vt:lpstr>
      <vt:lpstr>SOSPENSIONE RICEVUTE F24 – FAQ ADE DEL 19/06/2024</vt:lpstr>
      <vt:lpstr>ASPETTI dichiarativi RIMASTI INVARIATI</vt:lpstr>
      <vt:lpstr>I CODICI TRIBUTO RESTANO INVARIATI</vt:lpstr>
      <vt:lpstr>ALTRI ONERI DOCUMENTALI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 4.0 NUOVI ASPETTI PROCEDURALI PER L’ACCESSO AL CREDITO</dc:title>
  <dc:creator>User</dc:creator>
  <cp:lastModifiedBy>User</cp:lastModifiedBy>
  <cp:revision>92</cp:revision>
  <dcterms:created xsi:type="dcterms:W3CDTF">2024-06-20T15:24:36Z</dcterms:created>
  <dcterms:modified xsi:type="dcterms:W3CDTF">2024-06-26T08:02:38Z</dcterms:modified>
</cp:coreProperties>
</file>